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76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7" r:id="rId13"/>
    <p:sldId id="274" r:id="rId14"/>
    <p:sldId id="266" r:id="rId15"/>
    <p:sldId id="267" r:id="rId16"/>
    <p:sldId id="278" r:id="rId17"/>
    <p:sldId id="269" r:id="rId18"/>
    <p:sldId id="272" r:id="rId19"/>
    <p:sldId id="270" r:id="rId20"/>
    <p:sldId id="279" r:id="rId21"/>
    <p:sldId id="273" r:id="rId22"/>
    <p:sldId id="275" r:id="rId23"/>
    <p:sldId id="280" r:id="rId24"/>
    <p:sldId id="281" r:id="rId25"/>
    <p:sldId id="286" r:id="rId26"/>
    <p:sldId id="256" r:id="rId27"/>
    <p:sldId id="285" r:id="rId28"/>
    <p:sldId id="284" r:id="rId29"/>
    <p:sldId id="282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3A21EE-12DC-3D42-B406-68F9CBC9B327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159D6F-99C0-CC42-8132-97A997A9B714}">
      <dgm:prSet phldrT="[文本]"/>
      <dgm:spPr/>
      <dgm:t>
        <a:bodyPr/>
        <a:lstStyle/>
        <a:p>
          <a:r>
            <a:rPr lang="zh-CN" altLang="en-US" dirty="0"/>
            <a:t>老子</a:t>
          </a:r>
        </a:p>
      </dgm:t>
    </dgm:pt>
    <dgm:pt modelId="{3DC2F18D-06C7-9B41-9F12-D0B490E5D812}" type="parTrans" cxnId="{60D1D229-86AB-6048-9F6D-B3D11903DF5E}">
      <dgm:prSet/>
      <dgm:spPr/>
      <dgm:t>
        <a:bodyPr/>
        <a:lstStyle/>
        <a:p>
          <a:endParaRPr lang="zh-CN" altLang="en-US"/>
        </a:p>
      </dgm:t>
    </dgm:pt>
    <dgm:pt modelId="{A944133C-657C-FD4B-9085-33312E1A826E}" type="sibTrans" cxnId="{60D1D229-86AB-6048-9F6D-B3D11903DF5E}">
      <dgm:prSet/>
      <dgm:spPr/>
      <dgm:t>
        <a:bodyPr/>
        <a:lstStyle/>
        <a:p>
          <a:endParaRPr lang="zh-CN" altLang="en-US"/>
        </a:p>
      </dgm:t>
    </dgm:pt>
    <dgm:pt modelId="{5139E74D-773E-B54E-A53F-DBD6C468633E}">
      <dgm:prSet phldrT="[文本]"/>
      <dgm:spPr/>
      <dgm:t>
        <a:bodyPr/>
        <a:lstStyle/>
        <a:p>
          <a:r>
            <a:rPr lang="zh-CN" altLang="en-US" dirty="0"/>
            <a:t>孔子</a:t>
          </a:r>
        </a:p>
      </dgm:t>
    </dgm:pt>
    <dgm:pt modelId="{DA6A3577-8AEE-DD4E-96D3-02ED5EBA8E81}" type="parTrans" cxnId="{D804598B-01A4-5043-AED4-F00FF10AC7B0}">
      <dgm:prSet/>
      <dgm:spPr/>
      <dgm:t>
        <a:bodyPr/>
        <a:lstStyle/>
        <a:p>
          <a:endParaRPr lang="zh-CN" altLang="en-US"/>
        </a:p>
      </dgm:t>
    </dgm:pt>
    <dgm:pt modelId="{3838E0A4-5BF7-3746-99CB-92DFB9BBF1F0}" type="sibTrans" cxnId="{D804598B-01A4-5043-AED4-F00FF10AC7B0}">
      <dgm:prSet/>
      <dgm:spPr/>
      <dgm:t>
        <a:bodyPr/>
        <a:lstStyle/>
        <a:p>
          <a:endParaRPr lang="zh-CN" altLang="en-US"/>
        </a:p>
      </dgm:t>
    </dgm:pt>
    <dgm:pt modelId="{C4B1DBED-6C59-B84C-BF23-CFA99437483E}">
      <dgm:prSet phldrT="[文本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墨子</a:t>
          </a:r>
        </a:p>
      </dgm:t>
    </dgm:pt>
    <dgm:pt modelId="{70764F68-993A-0342-88C7-519B6E53DF3B}" type="parTrans" cxnId="{E3D474D7-FC1D-9440-8A1E-680AA7CCD175}">
      <dgm:prSet/>
      <dgm:spPr/>
      <dgm:t>
        <a:bodyPr/>
        <a:lstStyle/>
        <a:p>
          <a:endParaRPr lang="zh-CN" altLang="en-US"/>
        </a:p>
      </dgm:t>
    </dgm:pt>
    <dgm:pt modelId="{852DF5A0-D38F-9149-BC76-D282EE140033}" type="sibTrans" cxnId="{E3D474D7-FC1D-9440-8A1E-680AA7CCD175}">
      <dgm:prSet/>
      <dgm:spPr/>
      <dgm:t>
        <a:bodyPr/>
        <a:lstStyle/>
        <a:p>
          <a:endParaRPr lang="zh-CN" altLang="en-US"/>
        </a:p>
      </dgm:t>
    </dgm:pt>
    <dgm:pt modelId="{ED50DDF3-3D5E-EA4C-B8FE-3ABC45762D90}">
      <dgm:prSet/>
      <dgm:spPr/>
      <dgm:t>
        <a:bodyPr/>
        <a:lstStyle/>
        <a:p>
          <a:r>
            <a:rPr lang="zh-CN" altLang="en-US" dirty="0"/>
            <a:t>孟子</a:t>
          </a:r>
        </a:p>
      </dgm:t>
    </dgm:pt>
    <dgm:pt modelId="{1A31BC0F-9E4C-014B-AFCC-112DAF95F862}" type="parTrans" cxnId="{ECAB61DD-C4C8-8449-AA34-E335A21DD8F3}">
      <dgm:prSet/>
      <dgm:spPr/>
      <dgm:t>
        <a:bodyPr/>
        <a:lstStyle/>
        <a:p>
          <a:endParaRPr lang="zh-CN" altLang="en-US"/>
        </a:p>
      </dgm:t>
    </dgm:pt>
    <dgm:pt modelId="{E9545B86-0B4A-4A40-876B-55F01617B59B}" type="sibTrans" cxnId="{ECAB61DD-C4C8-8449-AA34-E335A21DD8F3}">
      <dgm:prSet/>
      <dgm:spPr/>
      <dgm:t>
        <a:bodyPr/>
        <a:lstStyle/>
        <a:p>
          <a:endParaRPr lang="zh-CN" altLang="en-US"/>
        </a:p>
      </dgm:t>
    </dgm:pt>
    <dgm:pt modelId="{B3BC9221-0A99-BB4D-8D5E-4A86D8A34F40}">
      <dgm:prSet/>
      <dgm:spPr/>
      <dgm:t>
        <a:bodyPr/>
        <a:lstStyle/>
        <a:p>
          <a:r>
            <a:rPr lang="zh-CN" altLang="en-US" dirty="0"/>
            <a:t>庄子</a:t>
          </a:r>
        </a:p>
      </dgm:t>
    </dgm:pt>
    <dgm:pt modelId="{39EB3C4A-688F-9B42-A184-41870AEE837B}" type="parTrans" cxnId="{B1FDD5F8-CAAE-C440-AAC6-22F4FCAF70A1}">
      <dgm:prSet/>
      <dgm:spPr/>
      <dgm:t>
        <a:bodyPr/>
        <a:lstStyle/>
        <a:p>
          <a:endParaRPr lang="zh-CN" altLang="en-US"/>
        </a:p>
      </dgm:t>
    </dgm:pt>
    <dgm:pt modelId="{9C9ECE39-9A7B-6C48-9962-47B3159AEA67}" type="sibTrans" cxnId="{B1FDD5F8-CAAE-C440-AAC6-22F4FCAF70A1}">
      <dgm:prSet/>
      <dgm:spPr/>
      <dgm:t>
        <a:bodyPr/>
        <a:lstStyle/>
        <a:p>
          <a:endParaRPr lang="zh-CN" altLang="en-US"/>
        </a:p>
      </dgm:t>
    </dgm:pt>
    <dgm:pt modelId="{72AB0D4D-1361-ED40-822C-06C19A8AB9B0}" type="pres">
      <dgm:prSet presAssocID="{153A21EE-12DC-3D42-B406-68F9CBC9B327}" presName="Name0" presStyleCnt="0">
        <dgm:presLayoutVars>
          <dgm:dir/>
          <dgm:resizeHandles val="exact"/>
        </dgm:presLayoutVars>
      </dgm:prSet>
      <dgm:spPr/>
    </dgm:pt>
    <dgm:pt modelId="{897CB034-585D-D348-B856-0E99395BBD06}" type="pres">
      <dgm:prSet presAssocID="{153A21EE-12DC-3D42-B406-68F9CBC9B327}" presName="arrow" presStyleLbl="bgShp" presStyleIdx="0" presStyleCnt="1"/>
      <dgm:spPr/>
    </dgm:pt>
    <dgm:pt modelId="{E929CE34-8C5D-3A4F-8FEA-5B15AC6206A6}" type="pres">
      <dgm:prSet presAssocID="{153A21EE-12DC-3D42-B406-68F9CBC9B327}" presName="points" presStyleCnt="0"/>
      <dgm:spPr/>
    </dgm:pt>
    <dgm:pt modelId="{BBCAE5D6-7228-9F44-A578-E1A8D313AE0D}" type="pres">
      <dgm:prSet presAssocID="{FF159D6F-99C0-CC42-8132-97A997A9B714}" presName="compositeA" presStyleCnt="0"/>
      <dgm:spPr/>
    </dgm:pt>
    <dgm:pt modelId="{3390DE72-DCAD-2043-BEB5-B1E91661C703}" type="pres">
      <dgm:prSet presAssocID="{FF159D6F-99C0-CC42-8132-97A997A9B714}" presName="textA" presStyleLbl="revTx" presStyleIdx="0" presStyleCnt="5">
        <dgm:presLayoutVars>
          <dgm:bulletEnabled val="1"/>
        </dgm:presLayoutVars>
      </dgm:prSet>
      <dgm:spPr/>
    </dgm:pt>
    <dgm:pt modelId="{DE458701-76FA-D44E-9D65-AAB782D03DDF}" type="pres">
      <dgm:prSet presAssocID="{FF159D6F-99C0-CC42-8132-97A997A9B714}" presName="circleA" presStyleLbl="node1" presStyleIdx="0" presStyleCnt="5"/>
      <dgm:spPr/>
    </dgm:pt>
    <dgm:pt modelId="{2A6DCFB7-2BFA-5741-835D-7A1E2DEFCB3D}" type="pres">
      <dgm:prSet presAssocID="{FF159D6F-99C0-CC42-8132-97A997A9B714}" presName="spaceA" presStyleCnt="0"/>
      <dgm:spPr/>
    </dgm:pt>
    <dgm:pt modelId="{B297139E-2800-F84F-B839-AECC5D1EAC87}" type="pres">
      <dgm:prSet presAssocID="{A944133C-657C-FD4B-9085-33312E1A826E}" presName="space" presStyleCnt="0"/>
      <dgm:spPr/>
    </dgm:pt>
    <dgm:pt modelId="{7EDDDD3E-A905-794C-8044-F1CB160E6FA7}" type="pres">
      <dgm:prSet presAssocID="{5139E74D-773E-B54E-A53F-DBD6C468633E}" presName="compositeB" presStyleCnt="0"/>
      <dgm:spPr/>
    </dgm:pt>
    <dgm:pt modelId="{F7A1625D-170B-AD4F-9972-7F4485DA7052}" type="pres">
      <dgm:prSet presAssocID="{5139E74D-773E-B54E-A53F-DBD6C468633E}" presName="textB" presStyleLbl="revTx" presStyleIdx="1" presStyleCnt="5">
        <dgm:presLayoutVars>
          <dgm:bulletEnabled val="1"/>
        </dgm:presLayoutVars>
      </dgm:prSet>
      <dgm:spPr/>
    </dgm:pt>
    <dgm:pt modelId="{5B8B8AB9-0FF3-234D-9DAD-FFD745CDF1E9}" type="pres">
      <dgm:prSet presAssocID="{5139E74D-773E-B54E-A53F-DBD6C468633E}" presName="circleB" presStyleLbl="node1" presStyleIdx="1" presStyleCnt="5"/>
      <dgm:spPr/>
    </dgm:pt>
    <dgm:pt modelId="{CE5DDFCD-B846-9B43-AAAC-A6E6327DD7D5}" type="pres">
      <dgm:prSet presAssocID="{5139E74D-773E-B54E-A53F-DBD6C468633E}" presName="spaceB" presStyleCnt="0"/>
      <dgm:spPr/>
    </dgm:pt>
    <dgm:pt modelId="{3B8DE700-4823-F14B-ABB5-1F6EF09B8F7A}" type="pres">
      <dgm:prSet presAssocID="{3838E0A4-5BF7-3746-99CB-92DFB9BBF1F0}" presName="space" presStyleCnt="0"/>
      <dgm:spPr/>
    </dgm:pt>
    <dgm:pt modelId="{05E11549-ACC6-6040-9151-973063356DD4}" type="pres">
      <dgm:prSet presAssocID="{C4B1DBED-6C59-B84C-BF23-CFA99437483E}" presName="compositeA" presStyleCnt="0"/>
      <dgm:spPr/>
    </dgm:pt>
    <dgm:pt modelId="{F4EC7FD0-7CA2-B84D-942C-03AEE93C61D0}" type="pres">
      <dgm:prSet presAssocID="{C4B1DBED-6C59-B84C-BF23-CFA99437483E}" presName="textA" presStyleLbl="revTx" presStyleIdx="2" presStyleCnt="5">
        <dgm:presLayoutVars>
          <dgm:bulletEnabled val="1"/>
        </dgm:presLayoutVars>
      </dgm:prSet>
      <dgm:spPr/>
    </dgm:pt>
    <dgm:pt modelId="{28849896-98BC-5A47-9DC1-705E8D150CC1}" type="pres">
      <dgm:prSet presAssocID="{C4B1DBED-6C59-B84C-BF23-CFA99437483E}" presName="circleA" presStyleLbl="node1" presStyleIdx="2" presStyleCnt="5"/>
      <dgm:spPr/>
    </dgm:pt>
    <dgm:pt modelId="{6D158A93-A93B-5943-848D-6A1391BA7CFE}" type="pres">
      <dgm:prSet presAssocID="{C4B1DBED-6C59-B84C-BF23-CFA99437483E}" presName="spaceA" presStyleCnt="0"/>
      <dgm:spPr/>
    </dgm:pt>
    <dgm:pt modelId="{5C8E9B87-505D-8D43-9965-C029D7EBE061}" type="pres">
      <dgm:prSet presAssocID="{852DF5A0-D38F-9149-BC76-D282EE140033}" presName="space" presStyleCnt="0"/>
      <dgm:spPr/>
    </dgm:pt>
    <dgm:pt modelId="{28558293-A4B1-2548-B980-11443B4D5D5B}" type="pres">
      <dgm:prSet presAssocID="{ED50DDF3-3D5E-EA4C-B8FE-3ABC45762D90}" presName="compositeB" presStyleCnt="0"/>
      <dgm:spPr/>
    </dgm:pt>
    <dgm:pt modelId="{49464360-E76F-3F40-ADD1-A2AD46EC61D5}" type="pres">
      <dgm:prSet presAssocID="{ED50DDF3-3D5E-EA4C-B8FE-3ABC45762D90}" presName="textB" presStyleLbl="revTx" presStyleIdx="3" presStyleCnt="5">
        <dgm:presLayoutVars>
          <dgm:bulletEnabled val="1"/>
        </dgm:presLayoutVars>
      </dgm:prSet>
      <dgm:spPr/>
    </dgm:pt>
    <dgm:pt modelId="{036EAB1B-56C5-FE44-9FF8-40186FCAF044}" type="pres">
      <dgm:prSet presAssocID="{ED50DDF3-3D5E-EA4C-B8FE-3ABC45762D90}" presName="circleB" presStyleLbl="node1" presStyleIdx="3" presStyleCnt="5"/>
      <dgm:spPr/>
    </dgm:pt>
    <dgm:pt modelId="{0F429502-DF26-DD40-8C74-81DAD6327618}" type="pres">
      <dgm:prSet presAssocID="{ED50DDF3-3D5E-EA4C-B8FE-3ABC45762D90}" presName="spaceB" presStyleCnt="0"/>
      <dgm:spPr/>
    </dgm:pt>
    <dgm:pt modelId="{91F46E85-D930-9347-9BE4-C715D618501D}" type="pres">
      <dgm:prSet presAssocID="{E9545B86-0B4A-4A40-876B-55F01617B59B}" presName="space" presStyleCnt="0"/>
      <dgm:spPr/>
    </dgm:pt>
    <dgm:pt modelId="{7082B982-7D1C-C141-B184-916490AECA50}" type="pres">
      <dgm:prSet presAssocID="{B3BC9221-0A99-BB4D-8D5E-4A86D8A34F40}" presName="compositeA" presStyleCnt="0"/>
      <dgm:spPr/>
    </dgm:pt>
    <dgm:pt modelId="{F4CE1367-A4E5-084A-81F5-C36DD2A168C7}" type="pres">
      <dgm:prSet presAssocID="{B3BC9221-0A99-BB4D-8D5E-4A86D8A34F40}" presName="textA" presStyleLbl="revTx" presStyleIdx="4" presStyleCnt="5">
        <dgm:presLayoutVars>
          <dgm:bulletEnabled val="1"/>
        </dgm:presLayoutVars>
      </dgm:prSet>
      <dgm:spPr/>
    </dgm:pt>
    <dgm:pt modelId="{8BC703C7-B2B1-9B4B-A6A5-D9796244F564}" type="pres">
      <dgm:prSet presAssocID="{B3BC9221-0A99-BB4D-8D5E-4A86D8A34F40}" presName="circleA" presStyleLbl="node1" presStyleIdx="4" presStyleCnt="5"/>
      <dgm:spPr/>
    </dgm:pt>
    <dgm:pt modelId="{05FF8CF9-E4C8-1747-A723-93F07BD6C47A}" type="pres">
      <dgm:prSet presAssocID="{B3BC9221-0A99-BB4D-8D5E-4A86D8A34F40}" presName="spaceA" presStyleCnt="0"/>
      <dgm:spPr/>
    </dgm:pt>
  </dgm:ptLst>
  <dgm:cxnLst>
    <dgm:cxn modelId="{02BCD325-1121-0C46-81BE-01AE55CE531C}" type="presOf" srcId="{153A21EE-12DC-3D42-B406-68F9CBC9B327}" destId="{72AB0D4D-1361-ED40-822C-06C19A8AB9B0}" srcOrd="0" destOrd="0" presId="urn:microsoft.com/office/officeart/2005/8/layout/hProcess11"/>
    <dgm:cxn modelId="{60D1D229-86AB-6048-9F6D-B3D11903DF5E}" srcId="{153A21EE-12DC-3D42-B406-68F9CBC9B327}" destId="{FF159D6F-99C0-CC42-8132-97A997A9B714}" srcOrd="0" destOrd="0" parTransId="{3DC2F18D-06C7-9B41-9F12-D0B490E5D812}" sibTransId="{A944133C-657C-FD4B-9085-33312E1A826E}"/>
    <dgm:cxn modelId="{3F7B2579-AFD1-2B40-A02D-57476EDA3F17}" type="presOf" srcId="{5139E74D-773E-B54E-A53F-DBD6C468633E}" destId="{F7A1625D-170B-AD4F-9972-7F4485DA7052}" srcOrd="0" destOrd="0" presId="urn:microsoft.com/office/officeart/2005/8/layout/hProcess11"/>
    <dgm:cxn modelId="{D804598B-01A4-5043-AED4-F00FF10AC7B0}" srcId="{153A21EE-12DC-3D42-B406-68F9CBC9B327}" destId="{5139E74D-773E-B54E-A53F-DBD6C468633E}" srcOrd="1" destOrd="0" parTransId="{DA6A3577-8AEE-DD4E-96D3-02ED5EBA8E81}" sibTransId="{3838E0A4-5BF7-3746-99CB-92DFB9BBF1F0}"/>
    <dgm:cxn modelId="{FFC43A8D-B018-9F47-AF5B-68C66F2974CE}" type="presOf" srcId="{C4B1DBED-6C59-B84C-BF23-CFA99437483E}" destId="{F4EC7FD0-7CA2-B84D-942C-03AEE93C61D0}" srcOrd="0" destOrd="0" presId="urn:microsoft.com/office/officeart/2005/8/layout/hProcess11"/>
    <dgm:cxn modelId="{E826B89F-9EF6-C542-9F6D-1A56A89C79CC}" type="presOf" srcId="{B3BC9221-0A99-BB4D-8D5E-4A86D8A34F40}" destId="{F4CE1367-A4E5-084A-81F5-C36DD2A168C7}" srcOrd="0" destOrd="0" presId="urn:microsoft.com/office/officeart/2005/8/layout/hProcess11"/>
    <dgm:cxn modelId="{E3D474D7-FC1D-9440-8A1E-680AA7CCD175}" srcId="{153A21EE-12DC-3D42-B406-68F9CBC9B327}" destId="{C4B1DBED-6C59-B84C-BF23-CFA99437483E}" srcOrd="2" destOrd="0" parTransId="{70764F68-993A-0342-88C7-519B6E53DF3B}" sibTransId="{852DF5A0-D38F-9149-BC76-D282EE140033}"/>
    <dgm:cxn modelId="{11C34BD9-57E8-0242-903D-577F89794430}" type="presOf" srcId="{FF159D6F-99C0-CC42-8132-97A997A9B714}" destId="{3390DE72-DCAD-2043-BEB5-B1E91661C703}" srcOrd="0" destOrd="0" presId="urn:microsoft.com/office/officeart/2005/8/layout/hProcess11"/>
    <dgm:cxn modelId="{ECAB61DD-C4C8-8449-AA34-E335A21DD8F3}" srcId="{153A21EE-12DC-3D42-B406-68F9CBC9B327}" destId="{ED50DDF3-3D5E-EA4C-B8FE-3ABC45762D90}" srcOrd="3" destOrd="0" parTransId="{1A31BC0F-9E4C-014B-AFCC-112DAF95F862}" sibTransId="{E9545B86-0B4A-4A40-876B-55F01617B59B}"/>
    <dgm:cxn modelId="{B1FDD5F8-CAAE-C440-AAC6-22F4FCAF70A1}" srcId="{153A21EE-12DC-3D42-B406-68F9CBC9B327}" destId="{B3BC9221-0A99-BB4D-8D5E-4A86D8A34F40}" srcOrd="4" destOrd="0" parTransId="{39EB3C4A-688F-9B42-A184-41870AEE837B}" sibTransId="{9C9ECE39-9A7B-6C48-9962-47B3159AEA67}"/>
    <dgm:cxn modelId="{AF8E59FD-E6D4-E749-8367-F797359F4F28}" type="presOf" srcId="{ED50DDF3-3D5E-EA4C-B8FE-3ABC45762D90}" destId="{49464360-E76F-3F40-ADD1-A2AD46EC61D5}" srcOrd="0" destOrd="0" presId="urn:microsoft.com/office/officeart/2005/8/layout/hProcess11"/>
    <dgm:cxn modelId="{0FC6F6CF-CCC8-5149-BFEA-4BD005B3A242}" type="presParOf" srcId="{72AB0D4D-1361-ED40-822C-06C19A8AB9B0}" destId="{897CB034-585D-D348-B856-0E99395BBD06}" srcOrd="0" destOrd="0" presId="urn:microsoft.com/office/officeart/2005/8/layout/hProcess11"/>
    <dgm:cxn modelId="{B518461E-0440-9042-B43E-F51C583F955C}" type="presParOf" srcId="{72AB0D4D-1361-ED40-822C-06C19A8AB9B0}" destId="{E929CE34-8C5D-3A4F-8FEA-5B15AC6206A6}" srcOrd="1" destOrd="0" presId="urn:microsoft.com/office/officeart/2005/8/layout/hProcess11"/>
    <dgm:cxn modelId="{E25291B7-3DB8-E940-9D55-4C6773D6F0E3}" type="presParOf" srcId="{E929CE34-8C5D-3A4F-8FEA-5B15AC6206A6}" destId="{BBCAE5D6-7228-9F44-A578-E1A8D313AE0D}" srcOrd="0" destOrd="0" presId="urn:microsoft.com/office/officeart/2005/8/layout/hProcess11"/>
    <dgm:cxn modelId="{CBF7CFCA-71BA-C248-A146-39EFC3047AD8}" type="presParOf" srcId="{BBCAE5D6-7228-9F44-A578-E1A8D313AE0D}" destId="{3390DE72-DCAD-2043-BEB5-B1E91661C703}" srcOrd="0" destOrd="0" presId="urn:microsoft.com/office/officeart/2005/8/layout/hProcess11"/>
    <dgm:cxn modelId="{65E43C5E-E296-8A47-85E0-6B90555C73A9}" type="presParOf" srcId="{BBCAE5D6-7228-9F44-A578-E1A8D313AE0D}" destId="{DE458701-76FA-D44E-9D65-AAB782D03DDF}" srcOrd="1" destOrd="0" presId="urn:microsoft.com/office/officeart/2005/8/layout/hProcess11"/>
    <dgm:cxn modelId="{B1377A20-B897-5D4D-AA88-4E4CC28888FD}" type="presParOf" srcId="{BBCAE5D6-7228-9F44-A578-E1A8D313AE0D}" destId="{2A6DCFB7-2BFA-5741-835D-7A1E2DEFCB3D}" srcOrd="2" destOrd="0" presId="urn:microsoft.com/office/officeart/2005/8/layout/hProcess11"/>
    <dgm:cxn modelId="{512F16F0-651C-E647-8CAA-EA4B690BF6D0}" type="presParOf" srcId="{E929CE34-8C5D-3A4F-8FEA-5B15AC6206A6}" destId="{B297139E-2800-F84F-B839-AECC5D1EAC87}" srcOrd="1" destOrd="0" presId="urn:microsoft.com/office/officeart/2005/8/layout/hProcess11"/>
    <dgm:cxn modelId="{8CDCDC07-F758-6C43-B28F-AC872BA3A490}" type="presParOf" srcId="{E929CE34-8C5D-3A4F-8FEA-5B15AC6206A6}" destId="{7EDDDD3E-A905-794C-8044-F1CB160E6FA7}" srcOrd="2" destOrd="0" presId="urn:microsoft.com/office/officeart/2005/8/layout/hProcess11"/>
    <dgm:cxn modelId="{310F7811-6FF2-8D4B-A37D-3DC5A10DB75D}" type="presParOf" srcId="{7EDDDD3E-A905-794C-8044-F1CB160E6FA7}" destId="{F7A1625D-170B-AD4F-9972-7F4485DA7052}" srcOrd="0" destOrd="0" presId="urn:microsoft.com/office/officeart/2005/8/layout/hProcess11"/>
    <dgm:cxn modelId="{832CC555-995D-E243-AE26-0D5E3AE1593C}" type="presParOf" srcId="{7EDDDD3E-A905-794C-8044-F1CB160E6FA7}" destId="{5B8B8AB9-0FF3-234D-9DAD-FFD745CDF1E9}" srcOrd="1" destOrd="0" presId="urn:microsoft.com/office/officeart/2005/8/layout/hProcess11"/>
    <dgm:cxn modelId="{BE9279BD-54C0-5B40-A9D4-4890757100DF}" type="presParOf" srcId="{7EDDDD3E-A905-794C-8044-F1CB160E6FA7}" destId="{CE5DDFCD-B846-9B43-AAAC-A6E6327DD7D5}" srcOrd="2" destOrd="0" presId="urn:microsoft.com/office/officeart/2005/8/layout/hProcess11"/>
    <dgm:cxn modelId="{70C0AF9E-43DF-F149-B463-6688CBB30A35}" type="presParOf" srcId="{E929CE34-8C5D-3A4F-8FEA-5B15AC6206A6}" destId="{3B8DE700-4823-F14B-ABB5-1F6EF09B8F7A}" srcOrd="3" destOrd="0" presId="urn:microsoft.com/office/officeart/2005/8/layout/hProcess11"/>
    <dgm:cxn modelId="{F342CE9D-F94F-8848-8529-049CC111CF24}" type="presParOf" srcId="{E929CE34-8C5D-3A4F-8FEA-5B15AC6206A6}" destId="{05E11549-ACC6-6040-9151-973063356DD4}" srcOrd="4" destOrd="0" presId="urn:microsoft.com/office/officeart/2005/8/layout/hProcess11"/>
    <dgm:cxn modelId="{CD0ED825-A69E-FA4B-A5EF-8C211892C346}" type="presParOf" srcId="{05E11549-ACC6-6040-9151-973063356DD4}" destId="{F4EC7FD0-7CA2-B84D-942C-03AEE93C61D0}" srcOrd="0" destOrd="0" presId="urn:microsoft.com/office/officeart/2005/8/layout/hProcess11"/>
    <dgm:cxn modelId="{540D3B04-AF13-A247-82D8-E3BCD3E431D7}" type="presParOf" srcId="{05E11549-ACC6-6040-9151-973063356DD4}" destId="{28849896-98BC-5A47-9DC1-705E8D150CC1}" srcOrd="1" destOrd="0" presId="urn:microsoft.com/office/officeart/2005/8/layout/hProcess11"/>
    <dgm:cxn modelId="{AE4B5E06-A890-F144-A51A-0A6D3BF99268}" type="presParOf" srcId="{05E11549-ACC6-6040-9151-973063356DD4}" destId="{6D158A93-A93B-5943-848D-6A1391BA7CFE}" srcOrd="2" destOrd="0" presId="urn:microsoft.com/office/officeart/2005/8/layout/hProcess11"/>
    <dgm:cxn modelId="{3CC0CB07-45A5-AA48-B522-2CDED31C7825}" type="presParOf" srcId="{E929CE34-8C5D-3A4F-8FEA-5B15AC6206A6}" destId="{5C8E9B87-505D-8D43-9965-C029D7EBE061}" srcOrd="5" destOrd="0" presId="urn:microsoft.com/office/officeart/2005/8/layout/hProcess11"/>
    <dgm:cxn modelId="{51F8FD4B-C14B-B446-9CFF-A952DE3C0C12}" type="presParOf" srcId="{E929CE34-8C5D-3A4F-8FEA-5B15AC6206A6}" destId="{28558293-A4B1-2548-B980-11443B4D5D5B}" srcOrd="6" destOrd="0" presId="urn:microsoft.com/office/officeart/2005/8/layout/hProcess11"/>
    <dgm:cxn modelId="{1CA94E12-ABE2-6040-A5F0-C5A680DFC10E}" type="presParOf" srcId="{28558293-A4B1-2548-B980-11443B4D5D5B}" destId="{49464360-E76F-3F40-ADD1-A2AD46EC61D5}" srcOrd="0" destOrd="0" presId="urn:microsoft.com/office/officeart/2005/8/layout/hProcess11"/>
    <dgm:cxn modelId="{2728C039-94F8-1F45-91BA-D4554A267C32}" type="presParOf" srcId="{28558293-A4B1-2548-B980-11443B4D5D5B}" destId="{036EAB1B-56C5-FE44-9FF8-40186FCAF044}" srcOrd="1" destOrd="0" presId="urn:microsoft.com/office/officeart/2005/8/layout/hProcess11"/>
    <dgm:cxn modelId="{855BE61C-D0AB-6542-BD2B-79208BABC010}" type="presParOf" srcId="{28558293-A4B1-2548-B980-11443B4D5D5B}" destId="{0F429502-DF26-DD40-8C74-81DAD6327618}" srcOrd="2" destOrd="0" presId="urn:microsoft.com/office/officeart/2005/8/layout/hProcess11"/>
    <dgm:cxn modelId="{932AE880-8BA4-CC4C-A6B2-938BAABBA7B9}" type="presParOf" srcId="{E929CE34-8C5D-3A4F-8FEA-5B15AC6206A6}" destId="{91F46E85-D930-9347-9BE4-C715D618501D}" srcOrd="7" destOrd="0" presId="urn:microsoft.com/office/officeart/2005/8/layout/hProcess11"/>
    <dgm:cxn modelId="{7C2337D0-64C9-7047-BF09-4F53E24F17B0}" type="presParOf" srcId="{E929CE34-8C5D-3A4F-8FEA-5B15AC6206A6}" destId="{7082B982-7D1C-C141-B184-916490AECA50}" srcOrd="8" destOrd="0" presId="urn:microsoft.com/office/officeart/2005/8/layout/hProcess11"/>
    <dgm:cxn modelId="{44D60E69-C362-DE48-8CEF-E05C50FFA581}" type="presParOf" srcId="{7082B982-7D1C-C141-B184-916490AECA50}" destId="{F4CE1367-A4E5-084A-81F5-C36DD2A168C7}" srcOrd="0" destOrd="0" presId="urn:microsoft.com/office/officeart/2005/8/layout/hProcess11"/>
    <dgm:cxn modelId="{FAEDD452-D9DC-E242-95F4-AC3C1340689F}" type="presParOf" srcId="{7082B982-7D1C-C141-B184-916490AECA50}" destId="{8BC703C7-B2B1-9B4B-A6A5-D9796244F564}" srcOrd="1" destOrd="0" presId="urn:microsoft.com/office/officeart/2005/8/layout/hProcess11"/>
    <dgm:cxn modelId="{01AB6484-F3E8-7642-B2F7-7904454D4790}" type="presParOf" srcId="{7082B982-7D1C-C141-B184-916490AECA50}" destId="{05FF8CF9-E4C8-1747-A723-93F07BD6C47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13C7DD-3633-4035-9773-2BBA5A9FDF6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EB4E62-69B8-44DF-8E06-E83E34653133}">
      <dgm:prSet/>
      <dgm:spPr/>
      <dgm:t>
        <a:bodyPr/>
        <a:lstStyle/>
        <a:p>
          <a:r>
            <a:rPr lang="zh-CN" dirty="0"/>
            <a:t>汉高祖刘邦</a:t>
          </a:r>
          <a:r>
            <a:rPr lang="en-US" dirty="0"/>
            <a:t>-</a:t>
          </a:r>
          <a:r>
            <a:rPr lang="zh-CN" dirty="0"/>
            <a:t>刘邦是</a:t>
          </a:r>
          <a:r>
            <a:rPr lang="zh-CN" b="0" i="0" dirty="0"/>
            <a:t>沛县丰邑中阳里人</a:t>
          </a:r>
          <a:r>
            <a:rPr lang="zh-CN" altLang="en-US" b="0" i="0" dirty="0"/>
            <a:t>（今徐州丰县）</a:t>
          </a:r>
          <a:r>
            <a:rPr lang="zh-CN" b="0" i="0" dirty="0"/>
            <a:t>，是农民，后投靠项梁</a:t>
          </a:r>
          <a:endParaRPr lang="en-US" dirty="0"/>
        </a:p>
      </dgm:t>
    </dgm:pt>
    <dgm:pt modelId="{976860F3-197B-4420-8138-D88FCECBBE3A}" type="parTrans" cxnId="{5969135A-D31F-4D46-93FF-DD2EEE34B90A}">
      <dgm:prSet/>
      <dgm:spPr/>
      <dgm:t>
        <a:bodyPr/>
        <a:lstStyle/>
        <a:p>
          <a:endParaRPr lang="en-US"/>
        </a:p>
      </dgm:t>
    </dgm:pt>
    <dgm:pt modelId="{D7574A54-8481-4E79-8CDD-4D5DF5485DF9}" type="sibTrans" cxnId="{5969135A-D31F-4D46-93FF-DD2EEE34B90A}">
      <dgm:prSet/>
      <dgm:spPr/>
      <dgm:t>
        <a:bodyPr/>
        <a:lstStyle/>
        <a:p>
          <a:endParaRPr lang="en-US"/>
        </a:p>
      </dgm:t>
    </dgm:pt>
    <dgm:pt modelId="{15C72036-D457-4EA2-A208-618462D02E55}">
      <dgm:prSet/>
      <dgm:spPr/>
      <dgm:t>
        <a:bodyPr/>
        <a:lstStyle/>
        <a:p>
          <a:r>
            <a:rPr lang="zh-CN" b="0" i="0" dirty="0"/>
            <a:t>楚怀王下令，先入关中者为王，之后刘邦先入关中，</a:t>
          </a:r>
          <a:r>
            <a:rPr lang="zh-CN" altLang="en-US" b="0" i="0" dirty="0"/>
            <a:t>项羽老家宿迁市</a:t>
          </a:r>
          <a:endParaRPr lang="en-US" dirty="0"/>
        </a:p>
      </dgm:t>
    </dgm:pt>
    <dgm:pt modelId="{22060CBC-D7F5-4CBB-8458-0FC4D34B6E70}" type="parTrans" cxnId="{E62CAB91-E78A-4988-BA45-B4FAA906C56C}">
      <dgm:prSet/>
      <dgm:spPr/>
      <dgm:t>
        <a:bodyPr/>
        <a:lstStyle/>
        <a:p>
          <a:endParaRPr lang="en-US"/>
        </a:p>
      </dgm:t>
    </dgm:pt>
    <dgm:pt modelId="{2E17FE91-1D89-47BF-856A-88B2C8974C1F}" type="sibTrans" cxnId="{E62CAB91-E78A-4988-BA45-B4FAA906C56C}">
      <dgm:prSet/>
      <dgm:spPr/>
      <dgm:t>
        <a:bodyPr/>
        <a:lstStyle/>
        <a:p>
          <a:endParaRPr lang="en-US"/>
        </a:p>
      </dgm:t>
    </dgm:pt>
    <dgm:pt modelId="{9FF2EF5A-E920-4FD0-AB3C-84B9D1B21F2C}">
      <dgm:prSet/>
      <dgm:spPr/>
      <dgm:t>
        <a:bodyPr/>
        <a:lstStyle/>
        <a:p>
          <a:r>
            <a:rPr lang="zh-CN" b="0" i="0" dirty="0"/>
            <a:t>项羽是西楚霸王，刘邦</a:t>
          </a:r>
          <a:r>
            <a:rPr lang="zh-CN" altLang="en-US" b="0" i="0" dirty="0"/>
            <a:t>是汉王</a:t>
          </a:r>
          <a:endParaRPr lang="en-US" dirty="0"/>
        </a:p>
      </dgm:t>
    </dgm:pt>
    <dgm:pt modelId="{D9530CC7-74BA-470D-9593-6D42F8A09756}" type="parTrans" cxnId="{3C476BEB-EF1E-4772-9020-4D4924C816B4}">
      <dgm:prSet/>
      <dgm:spPr/>
      <dgm:t>
        <a:bodyPr/>
        <a:lstStyle/>
        <a:p>
          <a:endParaRPr lang="en-US"/>
        </a:p>
      </dgm:t>
    </dgm:pt>
    <dgm:pt modelId="{54F0F688-FC86-4FD7-A40A-0C01D9BDB6AA}" type="sibTrans" cxnId="{3C476BEB-EF1E-4772-9020-4D4924C816B4}">
      <dgm:prSet/>
      <dgm:spPr/>
      <dgm:t>
        <a:bodyPr/>
        <a:lstStyle/>
        <a:p>
          <a:endParaRPr lang="en-US"/>
        </a:p>
      </dgm:t>
    </dgm:pt>
    <dgm:pt modelId="{A14DE38A-CC29-2349-AB83-109B3FFED67E}" type="pres">
      <dgm:prSet presAssocID="{BE13C7DD-3633-4035-9773-2BBA5A9FDF63}" presName="vert0" presStyleCnt="0">
        <dgm:presLayoutVars>
          <dgm:dir/>
          <dgm:animOne val="branch"/>
          <dgm:animLvl val="lvl"/>
        </dgm:presLayoutVars>
      </dgm:prSet>
      <dgm:spPr/>
    </dgm:pt>
    <dgm:pt modelId="{9915B189-3143-6C4E-A7A2-E8251FEB24BB}" type="pres">
      <dgm:prSet presAssocID="{A5EB4E62-69B8-44DF-8E06-E83E34653133}" presName="thickLine" presStyleLbl="alignNode1" presStyleIdx="0" presStyleCnt="3"/>
      <dgm:spPr/>
    </dgm:pt>
    <dgm:pt modelId="{186C1BBA-E6E3-0946-A384-3B1CB9398BBC}" type="pres">
      <dgm:prSet presAssocID="{A5EB4E62-69B8-44DF-8E06-E83E34653133}" presName="horz1" presStyleCnt="0"/>
      <dgm:spPr/>
    </dgm:pt>
    <dgm:pt modelId="{18E70F68-D29B-E746-A03F-DC2287882A56}" type="pres">
      <dgm:prSet presAssocID="{A5EB4E62-69B8-44DF-8E06-E83E34653133}" presName="tx1" presStyleLbl="revTx" presStyleIdx="0" presStyleCnt="3"/>
      <dgm:spPr/>
    </dgm:pt>
    <dgm:pt modelId="{FAB45935-8FB5-3C4F-AFC4-1AFF27924DE6}" type="pres">
      <dgm:prSet presAssocID="{A5EB4E62-69B8-44DF-8E06-E83E34653133}" presName="vert1" presStyleCnt="0"/>
      <dgm:spPr/>
    </dgm:pt>
    <dgm:pt modelId="{AA0EAE15-D374-7B4F-9123-944C12136E4E}" type="pres">
      <dgm:prSet presAssocID="{15C72036-D457-4EA2-A208-618462D02E55}" presName="thickLine" presStyleLbl="alignNode1" presStyleIdx="1" presStyleCnt="3"/>
      <dgm:spPr/>
    </dgm:pt>
    <dgm:pt modelId="{800BBEAC-1A39-B040-8F7C-125F2A2C76D9}" type="pres">
      <dgm:prSet presAssocID="{15C72036-D457-4EA2-A208-618462D02E55}" presName="horz1" presStyleCnt="0"/>
      <dgm:spPr/>
    </dgm:pt>
    <dgm:pt modelId="{03F11C90-DDFE-8341-ACC8-E59FDE2A1945}" type="pres">
      <dgm:prSet presAssocID="{15C72036-D457-4EA2-A208-618462D02E55}" presName="tx1" presStyleLbl="revTx" presStyleIdx="1" presStyleCnt="3"/>
      <dgm:spPr/>
    </dgm:pt>
    <dgm:pt modelId="{002A7F8E-2B14-144E-9487-4D119F3C0C42}" type="pres">
      <dgm:prSet presAssocID="{15C72036-D457-4EA2-A208-618462D02E55}" presName="vert1" presStyleCnt="0"/>
      <dgm:spPr/>
    </dgm:pt>
    <dgm:pt modelId="{8437BFF8-EA5E-6E4B-8917-B48FBB3D575C}" type="pres">
      <dgm:prSet presAssocID="{9FF2EF5A-E920-4FD0-AB3C-84B9D1B21F2C}" presName="thickLine" presStyleLbl="alignNode1" presStyleIdx="2" presStyleCnt="3"/>
      <dgm:spPr/>
    </dgm:pt>
    <dgm:pt modelId="{2A0A8F05-86FA-1344-BAB3-9E941F56843E}" type="pres">
      <dgm:prSet presAssocID="{9FF2EF5A-E920-4FD0-AB3C-84B9D1B21F2C}" presName="horz1" presStyleCnt="0"/>
      <dgm:spPr/>
    </dgm:pt>
    <dgm:pt modelId="{25C6C653-25DD-1547-916C-60ADA3474797}" type="pres">
      <dgm:prSet presAssocID="{9FF2EF5A-E920-4FD0-AB3C-84B9D1B21F2C}" presName="tx1" presStyleLbl="revTx" presStyleIdx="2" presStyleCnt="3"/>
      <dgm:spPr/>
    </dgm:pt>
    <dgm:pt modelId="{8223E2E4-3DDC-0943-B623-E319825E8140}" type="pres">
      <dgm:prSet presAssocID="{9FF2EF5A-E920-4FD0-AB3C-84B9D1B21F2C}" presName="vert1" presStyleCnt="0"/>
      <dgm:spPr/>
    </dgm:pt>
  </dgm:ptLst>
  <dgm:cxnLst>
    <dgm:cxn modelId="{12449013-DF3E-574C-A39B-C5E70837DE5D}" type="presOf" srcId="{9FF2EF5A-E920-4FD0-AB3C-84B9D1B21F2C}" destId="{25C6C653-25DD-1547-916C-60ADA3474797}" srcOrd="0" destOrd="0" presId="urn:microsoft.com/office/officeart/2008/layout/LinedList"/>
    <dgm:cxn modelId="{A8915525-80BE-014F-8768-A9B44F152D1F}" type="presOf" srcId="{BE13C7DD-3633-4035-9773-2BBA5A9FDF63}" destId="{A14DE38A-CC29-2349-AB83-109B3FFED67E}" srcOrd="0" destOrd="0" presId="urn:microsoft.com/office/officeart/2008/layout/LinedList"/>
    <dgm:cxn modelId="{6ED2B430-51DD-EC45-93A6-E940CB9D1BD7}" type="presOf" srcId="{A5EB4E62-69B8-44DF-8E06-E83E34653133}" destId="{18E70F68-D29B-E746-A03F-DC2287882A56}" srcOrd="0" destOrd="0" presId="urn:microsoft.com/office/officeart/2008/layout/LinedList"/>
    <dgm:cxn modelId="{5969135A-D31F-4D46-93FF-DD2EEE34B90A}" srcId="{BE13C7DD-3633-4035-9773-2BBA5A9FDF63}" destId="{A5EB4E62-69B8-44DF-8E06-E83E34653133}" srcOrd="0" destOrd="0" parTransId="{976860F3-197B-4420-8138-D88FCECBBE3A}" sibTransId="{D7574A54-8481-4E79-8CDD-4D5DF5485DF9}"/>
    <dgm:cxn modelId="{282C6980-4F26-7B43-BD6F-59935E299CBD}" type="presOf" srcId="{15C72036-D457-4EA2-A208-618462D02E55}" destId="{03F11C90-DDFE-8341-ACC8-E59FDE2A1945}" srcOrd="0" destOrd="0" presId="urn:microsoft.com/office/officeart/2008/layout/LinedList"/>
    <dgm:cxn modelId="{E62CAB91-E78A-4988-BA45-B4FAA906C56C}" srcId="{BE13C7DD-3633-4035-9773-2BBA5A9FDF63}" destId="{15C72036-D457-4EA2-A208-618462D02E55}" srcOrd="1" destOrd="0" parTransId="{22060CBC-D7F5-4CBB-8458-0FC4D34B6E70}" sibTransId="{2E17FE91-1D89-47BF-856A-88B2C8974C1F}"/>
    <dgm:cxn modelId="{3C476BEB-EF1E-4772-9020-4D4924C816B4}" srcId="{BE13C7DD-3633-4035-9773-2BBA5A9FDF63}" destId="{9FF2EF5A-E920-4FD0-AB3C-84B9D1B21F2C}" srcOrd="2" destOrd="0" parTransId="{D9530CC7-74BA-470D-9593-6D42F8A09756}" sibTransId="{54F0F688-FC86-4FD7-A40A-0C01D9BDB6AA}"/>
    <dgm:cxn modelId="{3FC4474A-3723-774E-B7B6-3ACF3E20BEF0}" type="presParOf" srcId="{A14DE38A-CC29-2349-AB83-109B3FFED67E}" destId="{9915B189-3143-6C4E-A7A2-E8251FEB24BB}" srcOrd="0" destOrd="0" presId="urn:microsoft.com/office/officeart/2008/layout/LinedList"/>
    <dgm:cxn modelId="{AA74C11C-D7CE-D04A-BD67-6F7B7E58514E}" type="presParOf" srcId="{A14DE38A-CC29-2349-AB83-109B3FFED67E}" destId="{186C1BBA-E6E3-0946-A384-3B1CB9398BBC}" srcOrd="1" destOrd="0" presId="urn:microsoft.com/office/officeart/2008/layout/LinedList"/>
    <dgm:cxn modelId="{7381C92D-F611-4A40-93DF-AA096572E923}" type="presParOf" srcId="{186C1BBA-E6E3-0946-A384-3B1CB9398BBC}" destId="{18E70F68-D29B-E746-A03F-DC2287882A56}" srcOrd="0" destOrd="0" presId="urn:microsoft.com/office/officeart/2008/layout/LinedList"/>
    <dgm:cxn modelId="{C05FFACB-4FF1-CE46-BBEA-04EA3489DCBF}" type="presParOf" srcId="{186C1BBA-E6E3-0946-A384-3B1CB9398BBC}" destId="{FAB45935-8FB5-3C4F-AFC4-1AFF27924DE6}" srcOrd="1" destOrd="0" presId="urn:microsoft.com/office/officeart/2008/layout/LinedList"/>
    <dgm:cxn modelId="{BCF584EA-52C6-784E-B8EE-4C46AD7E3C51}" type="presParOf" srcId="{A14DE38A-CC29-2349-AB83-109B3FFED67E}" destId="{AA0EAE15-D374-7B4F-9123-944C12136E4E}" srcOrd="2" destOrd="0" presId="urn:microsoft.com/office/officeart/2008/layout/LinedList"/>
    <dgm:cxn modelId="{E1E9F91A-2AF5-D14A-A68B-DAC92F4853F9}" type="presParOf" srcId="{A14DE38A-CC29-2349-AB83-109B3FFED67E}" destId="{800BBEAC-1A39-B040-8F7C-125F2A2C76D9}" srcOrd="3" destOrd="0" presId="urn:microsoft.com/office/officeart/2008/layout/LinedList"/>
    <dgm:cxn modelId="{2E366C9A-9E4C-B94B-811F-0D2A50A49FBC}" type="presParOf" srcId="{800BBEAC-1A39-B040-8F7C-125F2A2C76D9}" destId="{03F11C90-DDFE-8341-ACC8-E59FDE2A1945}" srcOrd="0" destOrd="0" presId="urn:microsoft.com/office/officeart/2008/layout/LinedList"/>
    <dgm:cxn modelId="{4E6F5D06-3A9F-BE43-918C-45BAA32403AD}" type="presParOf" srcId="{800BBEAC-1A39-B040-8F7C-125F2A2C76D9}" destId="{002A7F8E-2B14-144E-9487-4D119F3C0C42}" srcOrd="1" destOrd="0" presId="urn:microsoft.com/office/officeart/2008/layout/LinedList"/>
    <dgm:cxn modelId="{4D53C3F3-5ECD-D146-8676-747F0A47EA84}" type="presParOf" srcId="{A14DE38A-CC29-2349-AB83-109B3FFED67E}" destId="{8437BFF8-EA5E-6E4B-8917-B48FBB3D575C}" srcOrd="4" destOrd="0" presId="urn:microsoft.com/office/officeart/2008/layout/LinedList"/>
    <dgm:cxn modelId="{2184FBE4-2EE1-FE4E-B931-AD5FCBD133D4}" type="presParOf" srcId="{A14DE38A-CC29-2349-AB83-109B3FFED67E}" destId="{2A0A8F05-86FA-1344-BAB3-9E941F56843E}" srcOrd="5" destOrd="0" presId="urn:microsoft.com/office/officeart/2008/layout/LinedList"/>
    <dgm:cxn modelId="{182DF7AD-ED61-FE4F-AA3C-0009792BA684}" type="presParOf" srcId="{2A0A8F05-86FA-1344-BAB3-9E941F56843E}" destId="{25C6C653-25DD-1547-916C-60ADA3474797}" srcOrd="0" destOrd="0" presId="urn:microsoft.com/office/officeart/2008/layout/LinedList"/>
    <dgm:cxn modelId="{1CD0A602-1B29-C341-8CFD-E98F2CB6805B}" type="presParOf" srcId="{2A0A8F05-86FA-1344-BAB3-9E941F56843E}" destId="{8223E2E4-3DDC-0943-B623-E319825E81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46691-2202-4FD7-8A22-ABC8F53DE8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3C8E0D-05FD-4DE2-AC93-26B5CEC09751}">
      <dgm:prSet/>
      <dgm:spPr/>
      <dgm:t>
        <a:bodyPr/>
        <a:lstStyle/>
        <a:p>
          <a:r>
            <a:rPr kumimoji="1" lang="zh-CN"/>
            <a:t>刘邦进入关中后明修栈道暗度陈仓</a:t>
          </a:r>
          <a:endParaRPr lang="en-US"/>
        </a:p>
      </dgm:t>
    </dgm:pt>
    <dgm:pt modelId="{8E3B659B-F0EA-45AF-ACB2-8C8953F8AE2B}" type="parTrans" cxnId="{53EF6C60-5AC7-4F71-8339-BDFF6A248F4A}">
      <dgm:prSet/>
      <dgm:spPr/>
      <dgm:t>
        <a:bodyPr/>
        <a:lstStyle/>
        <a:p>
          <a:endParaRPr lang="en-US"/>
        </a:p>
      </dgm:t>
    </dgm:pt>
    <dgm:pt modelId="{04E9A18F-80FF-47DB-A1A2-DCB508EFA93F}" type="sibTrans" cxnId="{53EF6C60-5AC7-4F71-8339-BDFF6A248F4A}">
      <dgm:prSet/>
      <dgm:spPr/>
      <dgm:t>
        <a:bodyPr/>
        <a:lstStyle/>
        <a:p>
          <a:endParaRPr lang="en-US"/>
        </a:p>
      </dgm:t>
    </dgm:pt>
    <dgm:pt modelId="{B138193A-9C5E-40EA-A5D7-36CF5E4EF1C3}">
      <dgm:prSet/>
      <dgm:spPr/>
      <dgm:t>
        <a:bodyPr/>
        <a:lstStyle/>
        <a:p>
          <a:r>
            <a:rPr kumimoji="1" lang="zh-CN"/>
            <a:t>项羽 鸿门宴叫刘邦</a:t>
          </a:r>
          <a:endParaRPr lang="en-US"/>
        </a:p>
      </dgm:t>
    </dgm:pt>
    <dgm:pt modelId="{C2CB9B10-8DFD-4DAE-9EDC-C61C9D37D921}" type="parTrans" cxnId="{2C4226D5-2BBD-406A-9DCC-274C968C660A}">
      <dgm:prSet/>
      <dgm:spPr/>
      <dgm:t>
        <a:bodyPr/>
        <a:lstStyle/>
        <a:p>
          <a:endParaRPr lang="en-US"/>
        </a:p>
      </dgm:t>
    </dgm:pt>
    <dgm:pt modelId="{2ABC5506-DD90-4B2A-A7EE-338AD9646F8F}" type="sibTrans" cxnId="{2C4226D5-2BBD-406A-9DCC-274C968C660A}">
      <dgm:prSet/>
      <dgm:spPr/>
      <dgm:t>
        <a:bodyPr/>
        <a:lstStyle/>
        <a:p>
          <a:endParaRPr lang="en-US"/>
        </a:p>
      </dgm:t>
    </dgm:pt>
    <dgm:pt modelId="{E0F3638C-F3A5-4784-BE6E-B4BDE8E08BCB}">
      <dgm:prSet/>
      <dgm:spPr/>
      <dgm:t>
        <a:bodyPr/>
        <a:lstStyle/>
        <a:p>
          <a:r>
            <a:rPr kumimoji="1" lang="zh-CN"/>
            <a:t>项羽乌江自刎，是在乌江镇，在今马鞍山市。不是乌江榨菜那个乌江</a:t>
          </a:r>
          <a:endParaRPr lang="en-US"/>
        </a:p>
      </dgm:t>
    </dgm:pt>
    <dgm:pt modelId="{9E9E3B1D-C129-46EC-8F56-C683539F7AA8}" type="parTrans" cxnId="{077D4C5C-2950-437B-90F2-1095C5C21670}">
      <dgm:prSet/>
      <dgm:spPr/>
      <dgm:t>
        <a:bodyPr/>
        <a:lstStyle/>
        <a:p>
          <a:endParaRPr lang="en-US"/>
        </a:p>
      </dgm:t>
    </dgm:pt>
    <dgm:pt modelId="{BE56C9E4-917C-4846-9B75-F4CFA099EDA9}" type="sibTrans" cxnId="{077D4C5C-2950-437B-90F2-1095C5C21670}">
      <dgm:prSet/>
      <dgm:spPr/>
      <dgm:t>
        <a:bodyPr/>
        <a:lstStyle/>
        <a:p>
          <a:endParaRPr lang="en-US"/>
        </a:p>
      </dgm:t>
    </dgm:pt>
    <dgm:pt modelId="{773EAF62-5A08-BC43-845A-E009C4BC344B}" type="pres">
      <dgm:prSet presAssocID="{F8346691-2202-4FD7-8A22-ABC8F53DE858}" presName="linear" presStyleCnt="0">
        <dgm:presLayoutVars>
          <dgm:animLvl val="lvl"/>
          <dgm:resizeHandles val="exact"/>
        </dgm:presLayoutVars>
      </dgm:prSet>
      <dgm:spPr/>
    </dgm:pt>
    <dgm:pt modelId="{6587B7C7-DD32-6348-97C4-F275C7ACE90C}" type="pres">
      <dgm:prSet presAssocID="{663C8E0D-05FD-4DE2-AC93-26B5CEC09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5454DD-95B0-5149-ABF2-63ADD533E3EE}" type="pres">
      <dgm:prSet presAssocID="{04E9A18F-80FF-47DB-A1A2-DCB508EFA93F}" presName="spacer" presStyleCnt="0"/>
      <dgm:spPr/>
    </dgm:pt>
    <dgm:pt modelId="{3D4B5995-F8C3-1643-A42B-08DB5C6AE5DD}" type="pres">
      <dgm:prSet presAssocID="{B138193A-9C5E-40EA-A5D7-36CF5E4EF1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A324F4-3A5E-6440-A9D7-B876963AEA9D}" type="pres">
      <dgm:prSet presAssocID="{2ABC5506-DD90-4B2A-A7EE-338AD9646F8F}" presName="spacer" presStyleCnt="0"/>
      <dgm:spPr/>
    </dgm:pt>
    <dgm:pt modelId="{49008772-A595-0D4E-8340-0686C67EE560}" type="pres">
      <dgm:prSet presAssocID="{E0F3638C-F3A5-4784-BE6E-B4BDE8E08B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7D4C5C-2950-437B-90F2-1095C5C21670}" srcId="{F8346691-2202-4FD7-8A22-ABC8F53DE858}" destId="{E0F3638C-F3A5-4784-BE6E-B4BDE8E08BCB}" srcOrd="2" destOrd="0" parTransId="{9E9E3B1D-C129-46EC-8F56-C683539F7AA8}" sibTransId="{BE56C9E4-917C-4846-9B75-F4CFA099EDA9}"/>
    <dgm:cxn modelId="{53EF6C60-5AC7-4F71-8339-BDFF6A248F4A}" srcId="{F8346691-2202-4FD7-8A22-ABC8F53DE858}" destId="{663C8E0D-05FD-4DE2-AC93-26B5CEC09751}" srcOrd="0" destOrd="0" parTransId="{8E3B659B-F0EA-45AF-ACB2-8C8953F8AE2B}" sibTransId="{04E9A18F-80FF-47DB-A1A2-DCB508EFA93F}"/>
    <dgm:cxn modelId="{741E487B-DBC8-D148-A97C-0A734A9230F9}" type="presOf" srcId="{F8346691-2202-4FD7-8A22-ABC8F53DE858}" destId="{773EAF62-5A08-BC43-845A-E009C4BC344B}" srcOrd="0" destOrd="0" presId="urn:microsoft.com/office/officeart/2005/8/layout/vList2"/>
    <dgm:cxn modelId="{E02B3ABF-3909-914C-AFC2-836D5B772224}" type="presOf" srcId="{663C8E0D-05FD-4DE2-AC93-26B5CEC09751}" destId="{6587B7C7-DD32-6348-97C4-F275C7ACE90C}" srcOrd="0" destOrd="0" presId="urn:microsoft.com/office/officeart/2005/8/layout/vList2"/>
    <dgm:cxn modelId="{2C4226D5-2BBD-406A-9DCC-274C968C660A}" srcId="{F8346691-2202-4FD7-8A22-ABC8F53DE858}" destId="{B138193A-9C5E-40EA-A5D7-36CF5E4EF1C3}" srcOrd="1" destOrd="0" parTransId="{C2CB9B10-8DFD-4DAE-9EDC-C61C9D37D921}" sibTransId="{2ABC5506-DD90-4B2A-A7EE-338AD9646F8F}"/>
    <dgm:cxn modelId="{7998ACE0-9B6F-BD49-9E3A-06E196210044}" type="presOf" srcId="{B138193A-9C5E-40EA-A5D7-36CF5E4EF1C3}" destId="{3D4B5995-F8C3-1643-A42B-08DB5C6AE5DD}" srcOrd="0" destOrd="0" presId="urn:microsoft.com/office/officeart/2005/8/layout/vList2"/>
    <dgm:cxn modelId="{35EFCDEB-0A0D-B34E-B40C-95F26C198CE1}" type="presOf" srcId="{E0F3638C-F3A5-4784-BE6E-B4BDE8E08BCB}" destId="{49008772-A595-0D4E-8340-0686C67EE560}" srcOrd="0" destOrd="0" presId="urn:microsoft.com/office/officeart/2005/8/layout/vList2"/>
    <dgm:cxn modelId="{894973D2-4C55-0744-AA19-E64B6C1E7351}" type="presParOf" srcId="{773EAF62-5A08-BC43-845A-E009C4BC344B}" destId="{6587B7C7-DD32-6348-97C4-F275C7ACE90C}" srcOrd="0" destOrd="0" presId="urn:microsoft.com/office/officeart/2005/8/layout/vList2"/>
    <dgm:cxn modelId="{A547AEEF-BAAB-9046-ACF2-95D8E2F209DF}" type="presParOf" srcId="{773EAF62-5A08-BC43-845A-E009C4BC344B}" destId="{3A5454DD-95B0-5149-ABF2-63ADD533E3EE}" srcOrd="1" destOrd="0" presId="urn:microsoft.com/office/officeart/2005/8/layout/vList2"/>
    <dgm:cxn modelId="{ADD28912-521A-5547-B05A-5C5D0E4B3979}" type="presParOf" srcId="{773EAF62-5A08-BC43-845A-E009C4BC344B}" destId="{3D4B5995-F8C3-1643-A42B-08DB5C6AE5DD}" srcOrd="2" destOrd="0" presId="urn:microsoft.com/office/officeart/2005/8/layout/vList2"/>
    <dgm:cxn modelId="{277860D0-C212-1F4C-8CEC-7F9CF385EB68}" type="presParOf" srcId="{773EAF62-5A08-BC43-845A-E009C4BC344B}" destId="{17A324F4-3A5E-6440-A9D7-B876963AEA9D}" srcOrd="3" destOrd="0" presId="urn:microsoft.com/office/officeart/2005/8/layout/vList2"/>
    <dgm:cxn modelId="{35D18947-FFF7-3643-A6A2-4809B8848418}" type="presParOf" srcId="{773EAF62-5A08-BC43-845A-E009C4BC344B}" destId="{49008772-A595-0D4E-8340-0686C67EE56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CB034-585D-D348-B856-0E99395BBD06}">
      <dsp:nvSpPr>
        <dsp:cNvPr id="0" name=""/>
        <dsp:cNvSpPr/>
      </dsp:nvSpPr>
      <dsp:spPr>
        <a:xfrm>
          <a:off x="0" y="1328485"/>
          <a:ext cx="6668655" cy="17713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0DE72-DCAD-2043-BEB5-B1E91661C703}">
      <dsp:nvSpPr>
        <dsp:cNvPr id="0" name=""/>
        <dsp:cNvSpPr/>
      </dsp:nvSpPr>
      <dsp:spPr>
        <a:xfrm>
          <a:off x="2637" y="0"/>
          <a:ext cx="1153175" cy="177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老子</a:t>
          </a:r>
        </a:p>
      </dsp:txBody>
      <dsp:txXfrm>
        <a:off x="2637" y="0"/>
        <a:ext cx="1153175" cy="1771314"/>
      </dsp:txXfrm>
    </dsp:sp>
    <dsp:sp modelId="{DE458701-76FA-D44E-9D65-AAB782D03DDF}">
      <dsp:nvSpPr>
        <dsp:cNvPr id="0" name=""/>
        <dsp:cNvSpPr/>
      </dsp:nvSpPr>
      <dsp:spPr>
        <a:xfrm>
          <a:off x="357811" y="1992728"/>
          <a:ext cx="442828" cy="442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1625D-170B-AD4F-9972-7F4485DA7052}">
      <dsp:nvSpPr>
        <dsp:cNvPr id="0" name=""/>
        <dsp:cNvSpPr/>
      </dsp:nvSpPr>
      <dsp:spPr>
        <a:xfrm>
          <a:off x="1213472" y="2656971"/>
          <a:ext cx="1153175" cy="177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孔子</a:t>
          </a:r>
        </a:p>
      </dsp:txBody>
      <dsp:txXfrm>
        <a:off x="1213472" y="2656971"/>
        <a:ext cx="1153175" cy="1771314"/>
      </dsp:txXfrm>
    </dsp:sp>
    <dsp:sp modelId="{5B8B8AB9-0FF3-234D-9DAD-FFD745CDF1E9}">
      <dsp:nvSpPr>
        <dsp:cNvPr id="0" name=""/>
        <dsp:cNvSpPr/>
      </dsp:nvSpPr>
      <dsp:spPr>
        <a:xfrm>
          <a:off x="1568645" y="1992728"/>
          <a:ext cx="442828" cy="442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C7FD0-7CA2-B84D-942C-03AEE93C61D0}">
      <dsp:nvSpPr>
        <dsp:cNvPr id="0" name=""/>
        <dsp:cNvSpPr/>
      </dsp:nvSpPr>
      <dsp:spPr>
        <a:xfrm>
          <a:off x="2424306" y="0"/>
          <a:ext cx="1153175" cy="177131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墨子</a:t>
          </a:r>
        </a:p>
      </dsp:txBody>
      <dsp:txXfrm>
        <a:off x="2424306" y="0"/>
        <a:ext cx="1153175" cy="1771314"/>
      </dsp:txXfrm>
    </dsp:sp>
    <dsp:sp modelId="{28849896-98BC-5A47-9DC1-705E8D150CC1}">
      <dsp:nvSpPr>
        <dsp:cNvPr id="0" name=""/>
        <dsp:cNvSpPr/>
      </dsp:nvSpPr>
      <dsp:spPr>
        <a:xfrm>
          <a:off x="2779480" y="1992728"/>
          <a:ext cx="442828" cy="442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64360-E76F-3F40-ADD1-A2AD46EC61D5}">
      <dsp:nvSpPr>
        <dsp:cNvPr id="0" name=""/>
        <dsp:cNvSpPr/>
      </dsp:nvSpPr>
      <dsp:spPr>
        <a:xfrm>
          <a:off x="3635141" y="2656971"/>
          <a:ext cx="1153175" cy="177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孟子</a:t>
          </a:r>
        </a:p>
      </dsp:txBody>
      <dsp:txXfrm>
        <a:off x="3635141" y="2656971"/>
        <a:ext cx="1153175" cy="1771314"/>
      </dsp:txXfrm>
    </dsp:sp>
    <dsp:sp modelId="{036EAB1B-56C5-FE44-9FF8-40186FCAF044}">
      <dsp:nvSpPr>
        <dsp:cNvPr id="0" name=""/>
        <dsp:cNvSpPr/>
      </dsp:nvSpPr>
      <dsp:spPr>
        <a:xfrm>
          <a:off x="3990315" y="1992728"/>
          <a:ext cx="442828" cy="442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1367-A4E5-084A-81F5-C36DD2A168C7}">
      <dsp:nvSpPr>
        <dsp:cNvPr id="0" name=""/>
        <dsp:cNvSpPr/>
      </dsp:nvSpPr>
      <dsp:spPr>
        <a:xfrm>
          <a:off x="4845976" y="0"/>
          <a:ext cx="1153175" cy="177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庄子</a:t>
          </a:r>
        </a:p>
      </dsp:txBody>
      <dsp:txXfrm>
        <a:off x="4845976" y="0"/>
        <a:ext cx="1153175" cy="1771314"/>
      </dsp:txXfrm>
    </dsp:sp>
    <dsp:sp modelId="{8BC703C7-B2B1-9B4B-A6A5-D9796244F564}">
      <dsp:nvSpPr>
        <dsp:cNvPr id="0" name=""/>
        <dsp:cNvSpPr/>
      </dsp:nvSpPr>
      <dsp:spPr>
        <a:xfrm>
          <a:off x="5201149" y="1992728"/>
          <a:ext cx="442828" cy="442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5B189-3143-6C4E-A7A2-E8251FEB24BB}">
      <dsp:nvSpPr>
        <dsp:cNvPr id="0" name=""/>
        <dsp:cNvSpPr/>
      </dsp:nvSpPr>
      <dsp:spPr>
        <a:xfrm>
          <a:off x="0" y="2379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70F68-D29B-E746-A03F-DC2287882A56}">
      <dsp:nvSpPr>
        <dsp:cNvPr id="0" name=""/>
        <dsp:cNvSpPr/>
      </dsp:nvSpPr>
      <dsp:spPr>
        <a:xfrm>
          <a:off x="0" y="2379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 dirty="0"/>
            <a:t>汉高祖刘邦</a:t>
          </a:r>
          <a:r>
            <a:rPr lang="en-US" sz="2900" kern="1200" dirty="0"/>
            <a:t>-</a:t>
          </a:r>
          <a:r>
            <a:rPr lang="zh-CN" sz="2900" kern="1200" dirty="0"/>
            <a:t>刘邦是</a:t>
          </a:r>
          <a:r>
            <a:rPr lang="zh-CN" sz="2900" b="0" i="0" kern="1200" dirty="0"/>
            <a:t>沛县丰邑中阳里人</a:t>
          </a:r>
          <a:r>
            <a:rPr lang="zh-CN" altLang="en-US" sz="2900" b="0" i="0" kern="1200" dirty="0"/>
            <a:t>（今徐州丰县）</a:t>
          </a:r>
          <a:r>
            <a:rPr lang="zh-CN" sz="2900" b="0" i="0" kern="1200" dirty="0"/>
            <a:t>，是农民，后投靠项梁</a:t>
          </a:r>
          <a:endParaRPr lang="en-US" sz="2900" kern="1200" dirty="0"/>
        </a:p>
      </dsp:txBody>
      <dsp:txXfrm>
        <a:off x="0" y="2379"/>
        <a:ext cx="6172199" cy="1622955"/>
      </dsp:txXfrm>
    </dsp:sp>
    <dsp:sp modelId="{AA0EAE15-D374-7B4F-9123-944C12136E4E}">
      <dsp:nvSpPr>
        <dsp:cNvPr id="0" name=""/>
        <dsp:cNvSpPr/>
      </dsp:nvSpPr>
      <dsp:spPr>
        <a:xfrm>
          <a:off x="0" y="1625334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11C90-DDFE-8341-ACC8-E59FDE2A1945}">
      <dsp:nvSpPr>
        <dsp:cNvPr id="0" name=""/>
        <dsp:cNvSpPr/>
      </dsp:nvSpPr>
      <dsp:spPr>
        <a:xfrm>
          <a:off x="0" y="1625334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b="0" i="0" kern="1200" dirty="0"/>
            <a:t>楚怀王下令，先入关中者为王，之后刘邦先入关中，</a:t>
          </a:r>
          <a:r>
            <a:rPr lang="zh-CN" altLang="en-US" sz="2900" b="0" i="0" kern="1200" dirty="0"/>
            <a:t>项羽老家宿迁市</a:t>
          </a:r>
          <a:endParaRPr lang="en-US" sz="2900" kern="1200" dirty="0"/>
        </a:p>
      </dsp:txBody>
      <dsp:txXfrm>
        <a:off x="0" y="1625334"/>
        <a:ext cx="6172199" cy="1622955"/>
      </dsp:txXfrm>
    </dsp:sp>
    <dsp:sp modelId="{8437BFF8-EA5E-6E4B-8917-B48FBB3D575C}">
      <dsp:nvSpPr>
        <dsp:cNvPr id="0" name=""/>
        <dsp:cNvSpPr/>
      </dsp:nvSpPr>
      <dsp:spPr>
        <a:xfrm>
          <a:off x="0" y="3248290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6C653-25DD-1547-916C-60ADA3474797}">
      <dsp:nvSpPr>
        <dsp:cNvPr id="0" name=""/>
        <dsp:cNvSpPr/>
      </dsp:nvSpPr>
      <dsp:spPr>
        <a:xfrm>
          <a:off x="0" y="3248290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b="0" i="0" kern="1200" dirty="0"/>
            <a:t>项羽是西楚霸王，刘邦</a:t>
          </a:r>
          <a:r>
            <a:rPr lang="zh-CN" altLang="en-US" sz="2900" b="0" i="0" kern="1200" dirty="0"/>
            <a:t>是汉王</a:t>
          </a:r>
          <a:endParaRPr lang="en-US" sz="2900" kern="1200" dirty="0"/>
        </a:p>
      </dsp:txBody>
      <dsp:txXfrm>
        <a:off x="0" y="3248290"/>
        <a:ext cx="6172199" cy="1622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7B7C7-DD32-6348-97C4-F275C7ACE90C}">
      <dsp:nvSpPr>
        <dsp:cNvPr id="0" name=""/>
        <dsp:cNvSpPr/>
      </dsp:nvSpPr>
      <dsp:spPr>
        <a:xfrm>
          <a:off x="0" y="388377"/>
          <a:ext cx="6172199" cy="13080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刘邦进入关中后明修栈道暗度陈仓</a:t>
          </a:r>
          <a:endParaRPr lang="en-US" sz="3000" kern="1200"/>
        </a:p>
      </dsp:txBody>
      <dsp:txXfrm>
        <a:off x="63852" y="452229"/>
        <a:ext cx="6044495" cy="1180319"/>
      </dsp:txXfrm>
    </dsp:sp>
    <dsp:sp modelId="{3D4B5995-F8C3-1643-A42B-08DB5C6AE5DD}">
      <dsp:nvSpPr>
        <dsp:cNvPr id="0" name=""/>
        <dsp:cNvSpPr/>
      </dsp:nvSpPr>
      <dsp:spPr>
        <a:xfrm>
          <a:off x="0" y="1782800"/>
          <a:ext cx="6172199" cy="13080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项羽 鸿门宴叫刘邦</a:t>
          </a:r>
          <a:endParaRPr lang="en-US" sz="3000" kern="1200"/>
        </a:p>
      </dsp:txBody>
      <dsp:txXfrm>
        <a:off x="63852" y="1846652"/>
        <a:ext cx="6044495" cy="1180319"/>
      </dsp:txXfrm>
    </dsp:sp>
    <dsp:sp modelId="{49008772-A595-0D4E-8340-0686C67EE560}">
      <dsp:nvSpPr>
        <dsp:cNvPr id="0" name=""/>
        <dsp:cNvSpPr/>
      </dsp:nvSpPr>
      <dsp:spPr>
        <a:xfrm>
          <a:off x="0" y="3177224"/>
          <a:ext cx="6172199" cy="13080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项羽乌江自刎，是在乌江镇，在今马鞍山市。不是乌江榨菜那个乌江</a:t>
          </a:r>
          <a:endParaRPr lang="en-US" sz="3000" kern="1200"/>
        </a:p>
      </dsp:txBody>
      <dsp:txXfrm>
        <a:off x="63852" y="3241076"/>
        <a:ext cx="6044495" cy="1180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59996-B6D6-EC4C-A4A4-691C81FA6767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AFC31-A9F6-9745-8ABB-FE6989F785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4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AFC31-A9F6-9745-8ABB-FE6989F785F7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51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D7903-982E-504B-BCA8-72DF54E07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CE968-F84D-BA4D-8931-085DDD672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88AF1-736B-844E-99EB-DC2CFBFC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96499-624A-BA45-AFD9-CBBD7D39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D25FC-7B54-FB4D-A9A6-9CD71664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04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0F1CD-613F-5646-9B14-7894F51E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F661D3-1774-834F-8BA7-98667967A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E8353-8603-EB45-939A-178E021F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101B0A-3356-6F43-BF5B-7484D0E5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AE95F-2238-BC4D-9F8E-B42C1251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34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D7D647-5553-9A40-88CC-911D366B3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E0D108-FCDC-9D41-8F07-4DF43B90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478A98-1F0A-F648-9EDB-B6DAD110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32A18-7443-964F-8BC1-F5A7157D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CA05C-388D-F04D-A32E-1022E1DE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9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C0CA1-132B-704B-9552-58CCFE65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E0B3C-31C9-8841-AF34-99610B392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53881-E173-6141-958F-62A5F486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7A15A-F566-A64F-A33B-F7204F72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41F58-382C-5740-9102-3E8878BF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2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C319E-463B-9549-9201-1707F848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894F9-56D2-0845-B781-8F1F00F9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7620D-7F13-B440-AFC7-31D5384B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DABBD-B77F-0A44-AFD7-185A9C15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58B37-90AC-7641-BF2F-5705CA72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10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CFCFE-A3CC-9B45-9869-82426F9B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E3E6D1-6924-414A-AE55-7493862AB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621ED-8EC9-C04A-A9E6-F7274114C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766BF3-9EB3-DB41-8BF8-19DA93D9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D5008-195C-BB44-9259-F764E866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BA503-1DA4-CD44-9C62-E8501836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78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DA344-7062-7E4B-8AD9-EE22F3AC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604673-73B6-FA48-B054-F42E854DC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93596-C6AA-554E-8807-C1890DE5E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D0A5D3-A241-374F-AADF-4ABEDABCF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D89CB-3856-6642-8064-1E77CF211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DCA146-728C-8D42-8CDF-279B3B41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DD0397-9A31-4845-9B95-FE98FB02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DA47E-8F5E-ED46-A4A8-5F911152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79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A152F-6663-CD41-9AE3-D40FAE73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4211B7-7BD8-C34F-8FAB-D356F1AD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255427-4B9C-7647-94F7-EA76732E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81604C-D501-B142-AD6E-A803AD52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40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FE788A-6C30-A747-B295-EA522300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AB8B30-AEE1-654D-A9E0-8B76FF5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B092B-7F98-D249-877C-B874B3D5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100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EAA2C-0549-F948-BE19-ADB942E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39F34-E5AB-8C42-9015-9A7DA27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177B64-95C4-4B4B-BAB3-5BE1E1E4F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D34E1F-1EAB-C94C-941B-D3FCBD10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6DADA-18F1-6047-9E3F-89016C4C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75AA80-C64A-AD45-84C0-1A959EBC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49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857C7-553F-FC4F-83D0-F4A643EB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1A84F9-2BC6-D141-8775-EF3A4275F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50AB33-2821-5941-9704-78A7BF6F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EB3F1C-ED45-2448-80D8-8C532A58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4A929E-8894-1043-BCD3-71DE17CF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3A8964-48B1-AF49-BE90-7FC807CF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2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3EA10-AE85-E54A-9274-A0E04560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8B65E-C5AE-DD49-B87D-0F86796A8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460A5C-3C49-8A41-8988-094C5FD76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DC125-D326-114B-98D9-949C32A4F151}" type="datetimeFigureOut">
              <a:rPr kumimoji="1" lang="zh-CN" altLang="en-US" smtClean="0"/>
              <a:t>2023/3/20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11086-1D96-4C43-9C67-2FEAFE6F5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CC1B0-A0A3-6F48-8515-C7D2EBD69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FD29F-AF97-4E48-89A8-00F6E52371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40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日历&#10;&#10;描述已自动生成">
            <a:extLst>
              <a:ext uri="{FF2B5EF4-FFF2-40B4-BE49-F238E27FC236}">
                <a16:creationId xmlns:a16="http://schemas.microsoft.com/office/drawing/2014/main" id="{2AD9B5F4-D021-D04E-B340-5A55BE12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2" y="0"/>
            <a:ext cx="806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611453-1C30-134E-83CD-62225C7C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25550"/>
            <a:ext cx="6096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0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夏</a:t>
            </a:r>
            <a:endParaRPr kumimoji="1" lang="zh-CN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中国第一个王朝。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3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3E72-146B-BE4D-B7FB-E191D6BA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0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1689CF-3CEA-444C-9D8E-E3941B9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</a:rPr>
              <a:t>开国皇帝：禹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E1F03-E5F7-6744-9867-0A05106C5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邦国时期的多元无序，到夏朝的多元一体，中国历史上第一个王朝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68C89-1526-2D48-B964-F0508EEA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神话故事：大禹治水，三过家门而不入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7201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8B4EED-5642-8F41-B452-EFAB9A6AB837}"/>
              </a:ext>
            </a:extLst>
          </p:cNvPr>
          <p:cNvSpPr txBox="1"/>
          <p:nvPr/>
        </p:nvSpPr>
        <p:spPr>
          <a:xfrm>
            <a:off x="653143" y="73627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邦国时期的多元无序，到夏朝的多元一体，中国历史上第一个王朝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207FDD-5492-F24B-B31C-A322637EB942}"/>
              </a:ext>
            </a:extLst>
          </p:cNvPr>
          <p:cNvSpPr txBox="1"/>
          <p:nvPr/>
        </p:nvSpPr>
        <p:spPr>
          <a:xfrm>
            <a:off x="653143" y="1341912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夏朝，开国皇帝 禹</a:t>
            </a:r>
            <a:endParaRPr kumimoji="1" lang="en-US" altLang="zh-CN" dirty="0"/>
          </a:p>
          <a:p>
            <a:r>
              <a:rPr kumimoji="1" lang="zh-CN" altLang="en-US" dirty="0"/>
              <a:t>神话故事：大禹治水，三过家门而不入</a:t>
            </a:r>
          </a:p>
        </p:txBody>
      </p:sp>
    </p:spTree>
    <p:extLst>
      <p:ext uri="{BB962C8B-B14F-4D97-AF65-F5344CB8AC3E}">
        <p14:creationId xmlns:p14="http://schemas.microsoft.com/office/powerpoint/2010/main" val="301913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甲骨文出现的青铜年代。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0D775F-B3C4-6C4E-B287-8D8A6246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0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1689CF-3CEA-444C-9D8E-E3941B9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>
                <a:solidFill>
                  <a:srgbClr val="FFFFFF"/>
                </a:solidFill>
              </a:rPr>
              <a:t>开国皇帝：汤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E1F03-E5F7-6744-9867-0A05106C5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 lnSpcReduction="10000"/>
          </a:bodyPr>
          <a:lstStyle/>
          <a:p>
            <a:r>
              <a:rPr lang="zh-CN" altLang="en-US" sz="2000"/>
              <a:t>革故鼎新：意思是改变旧的制度，鼎换新的主人，旧指朝代的更替，</a:t>
            </a:r>
            <a:endParaRPr lang="en-US" altLang="zh-CN" sz="2000"/>
          </a:p>
          <a:p>
            <a:r>
              <a:rPr lang="zh-CN" altLang="en-US" sz="2000"/>
              <a:t>鼎是古代的礼器，是权利的象征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68C89-1526-2D48-B964-F0508EEA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/>
              <a:t>商是夏的诸侯国之一，汤灭末代夏王桀</a:t>
            </a:r>
            <a:endParaRPr lang="en-US" altLang="zh-CN" sz="2000" dirty="0"/>
          </a:p>
          <a:p>
            <a:r>
              <a:rPr lang="zh-CN" altLang="en-US" sz="2000" dirty="0"/>
              <a:t>盘庚迁都到殷，之后的商王朝也叫殷商王朝。</a:t>
            </a:r>
            <a:endParaRPr lang="en-US" altLang="zh-CN" sz="2000" dirty="0"/>
          </a:p>
          <a:p>
            <a:r>
              <a:rPr lang="zh-CN" altLang="en-US" sz="2000" dirty="0"/>
              <a:t>商朝的末代皇帝：商纣王帝辛拥有美女苏妲己</a:t>
            </a:r>
            <a:endParaRPr lang="en-US" altLang="zh-CN" sz="2000" dirty="0"/>
          </a:p>
          <a:p>
            <a:r>
              <a:rPr lang="zh-CN" altLang="en-US" sz="2000" dirty="0"/>
              <a:t>周朝的姬昌被帝辛关押的时候，改进了八卦，写了</a:t>
            </a:r>
            <a:r>
              <a:rPr lang="en-US" altLang="zh-CN" sz="2000" dirty="0"/>
              <a:t>《</a:t>
            </a:r>
            <a:r>
              <a:rPr lang="zh-CN" altLang="en-US" sz="2000" dirty="0"/>
              <a:t>周易</a:t>
            </a:r>
            <a:r>
              <a:rPr lang="en-US" altLang="zh-CN" sz="2000" dirty="0"/>
              <a:t>》</a:t>
            </a:r>
            <a:r>
              <a:rPr lang="zh-CN" altLang="en-US" sz="2000" dirty="0"/>
              <a:t>，出狱后受到姜子牙的辅佐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143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7E6447-FEBD-7A41-9435-C8315174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kumimoji="1" lang="zh-CN" altLang="en-US" sz="4000">
                <a:solidFill>
                  <a:srgbClr val="FFFFFF"/>
                </a:solidFill>
              </a:rPr>
              <a:t>商代文明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844A9-B06B-2C4E-A282-D953A5D16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酒文化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酒池肉林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就是商纣王以酒为池，以肉为林，形容寻欢作乐，骄奢淫逸的生活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EDC347-88B8-D94D-9456-6D745F61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青铜器文化</a:t>
            </a:r>
            <a:r>
              <a:rPr kumimoji="1" lang="en-US" altLang="zh-CN" sz="2000"/>
              <a:t>-</a:t>
            </a:r>
            <a:r>
              <a:rPr kumimoji="1" lang="zh-CN" altLang="en-US" sz="2000"/>
              <a:t>司母戊鼎</a:t>
            </a:r>
            <a:endParaRPr kumimoji="1" lang="en-US" altLang="zh-CN" sz="2000"/>
          </a:p>
          <a:p>
            <a:r>
              <a:rPr kumimoji="1" lang="zh-CN" altLang="en-US" sz="2000"/>
              <a:t>陶瓷文化</a:t>
            </a:r>
            <a:r>
              <a:rPr kumimoji="1" lang="en-US" altLang="zh-CN" sz="2000"/>
              <a:t>-china</a:t>
            </a:r>
          </a:p>
          <a:p>
            <a:r>
              <a:rPr kumimoji="1" lang="zh-CN" altLang="en-US" sz="2000"/>
              <a:t>甲骨文</a:t>
            </a:r>
            <a:endParaRPr kumimoji="1" lang="en-US" altLang="zh-CN" sz="2000"/>
          </a:p>
          <a:p>
            <a:endParaRPr kumimoji="1" lang="en-US" altLang="zh-CN" sz="2000"/>
          </a:p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91387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周</a:t>
            </a:r>
            <a:endParaRPr kumimoji="1" lang="zh-CN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kumimoji="1" lang="zh-CN" alt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37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279A20A-4DCB-FF4F-BB5B-1D7C32642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945" y="228600"/>
            <a:ext cx="8909538" cy="5791200"/>
          </a:xfrm>
        </p:spPr>
      </p:pic>
    </p:spTree>
    <p:extLst>
      <p:ext uri="{BB962C8B-B14F-4D97-AF65-F5344CB8AC3E}">
        <p14:creationId xmlns:p14="http://schemas.microsoft.com/office/powerpoint/2010/main" val="87085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6D3808-D0FC-BC4E-871B-89E47A3B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0"/>
            <a:ext cx="981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8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1689CF-3CEA-444C-9D8E-E3941B9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</a:rPr>
              <a:t>开国皇帝：姬发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E1F03-E5F7-6744-9867-0A05106C5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姬发（周武王）就是姬昌（周文王）的儿子</a:t>
            </a:r>
            <a:endParaRPr lang="zh-CN" altLang="en-US" sz="2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68C89-1526-2D48-B964-F0508EEA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周朝注重礼仪，周礼，青铜编钟就是这个朝代的礼器。</a:t>
            </a:r>
          </a:p>
        </p:txBody>
      </p:sp>
    </p:spTree>
    <p:extLst>
      <p:ext uri="{BB962C8B-B14F-4D97-AF65-F5344CB8AC3E}">
        <p14:creationId xmlns:p14="http://schemas.microsoft.com/office/powerpoint/2010/main" val="389099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7E6447-FEBD-7A41-9435-C8315174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kumimoji="1" lang="zh-CN" altLang="en-US" sz="4000" dirty="0">
                <a:solidFill>
                  <a:srgbClr val="FFFFFF"/>
                </a:solidFill>
              </a:rPr>
              <a:t>周代发展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844A9-B06B-2C4E-A282-D953A5D16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周公（周公旦）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周武王的弟弟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中华礼仪文明的奠基人，制定了周礼，被称为元圣，就是第一个圣人</a:t>
            </a:r>
            <a:endParaRPr kumimoji="1" lang="en-US" altLang="zh-CN" sz="2000" dirty="0"/>
          </a:p>
          <a:p>
            <a:r>
              <a:rPr kumimoji="1" lang="zh-CN" altLang="en-US" sz="2000" dirty="0"/>
              <a:t>周公迁都洛邑（今洛阳），也就是一个周朝的中心，第一次出现了中国的描述</a:t>
            </a:r>
            <a:endParaRPr kumimoji="1" lang="en-US" altLang="zh-CN" sz="2000" dirty="0"/>
          </a:p>
          <a:p>
            <a:r>
              <a:rPr kumimoji="1" lang="zh-CN" altLang="en-US" sz="2000" dirty="0"/>
              <a:t>西周末代皇帝：周幽王烽火戏诸侯，为博褒姒一笑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EDC347-88B8-D94D-9456-6D745F61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718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春秋</a:t>
            </a:r>
            <a:endParaRPr kumimoji="1" lang="zh-CN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齐，晋，秦，楚，宋</a:t>
            </a:r>
            <a:endParaRPr kumimoji="1" lang="en-US" altLang="zh-CN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kumimoji="1" lang="zh-CN" altLang="en-US" sz="2400" dirty="0">
                <a:solidFill>
                  <a:srgbClr val="FFFFFF"/>
                </a:solidFill>
              </a:rPr>
              <a:t>春秋是孔子写的鲁国的编年史</a:t>
            </a:r>
            <a:endParaRPr kumimoji="1" lang="zh-CN" alt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42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3A140EE-00E6-CE49-B389-27E7D7A0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9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BC7A5-BC6E-7946-933C-7F5B68A2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春秋五霸：齐桓公、晋文公、秦穆公、楚庄王、宋襄公。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03B53A-B4CE-4246-833D-28D45BAC5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齐桓公由管仲辅佐，管仲用箭射了齐桓公，但是齐桓公却没有杀他，并且把他任命为齐国的国相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1008C4-B34A-D546-A29B-1E2AE832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90" y="1949132"/>
            <a:ext cx="5293872" cy="3811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8CBE7C-9480-0C48-9177-CBFD5EF37312}"/>
              </a:ext>
            </a:extLst>
          </p:cNvPr>
          <p:cNvSpPr txBox="1"/>
          <p:nvPr/>
        </p:nvSpPr>
        <p:spPr>
          <a:xfrm>
            <a:off x="9461397" y="425302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吴国的孙武写了孙子兵法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C92664-08DD-EC46-A691-3E35169C79F6}"/>
              </a:ext>
            </a:extLst>
          </p:cNvPr>
          <p:cNvSpPr txBox="1"/>
          <p:nvPr/>
        </p:nvSpPr>
        <p:spPr>
          <a:xfrm>
            <a:off x="9268691" y="5351318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越王勾践：卧薪尝胆，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春秋的最后一位霸主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越灭吴，楚灭越</a:t>
            </a:r>
          </a:p>
        </p:txBody>
      </p:sp>
    </p:spTree>
    <p:extLst>
      <p:ext uri="{BB962C8B-B14F-4D97-AF65-F5344CB8AC3E}">
        <p14:creationId xmlns:p14="http://schemas.microsoft.com/office/powerpoint/2010/main" val="3836263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F0FB71F-6E7A-7E40-9805-2E9739EDD736}"/>
              </a:ext>
            </a:extLst>
          </p:cNvPr>
          <p:cNvGraphicFramePr/>
          <p:nvPr/>
        </p:nvGraphicFramePr>
        <p:xfrm>
          <a:off x="2541318" y="1214857"/>
          <a:ext cx="6668655" cy="442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B006A71-0C9F-F849-9A26-3A560B48E073}"/>
              </a:ext>
            </a:extLst>
          </p:cNvPr>
          <p:cNvCxnSpPr/>
          <p:nvPr/>
        </p:nvCxnSpPr>
        <p:spPr>
          <a:xfrm>
            <a:off x="6096000" y="657225"/>
            <a:ext cx="0" cy="498591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B560023-754A-9B46-BD4F-850C4660570C}"/>
              </a:ext>
            </a:extLst>
          </p:cNvPr>
          <p:cNvSpPr/>
          <p:nvPr/>
        </p:nvSpPr>
        <p:spPr>
          <a:xfrm>
            <a:off x="4145786" y="19556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春秋     战国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203CD2-6E2E-5A4C-B86E-D04367A5CFB6}"/>
              </a:ext>
            </a:extLst>
          </p:cNvPr>
          <p:cNvSpPr/>
          <p:nvPr/>
        </p:nvSpPr>
        <p:spPr>
          <a:xfrm>
            <a:off x="591106" y="406747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儒家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2ED140-1311-EA4D-9DFC-D0752571B7F8}"/>
              </a:ext>
            </a:extLst>
          </p:cNvPr>
          <p:cNvSpPr/>
          <p:nvPr/>
        </p:nvSpPr>
        <p:spPr>
          <a:xfrm>
            <a:off x="625914" y="158055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道家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48675B-C4CC-2E43-91AE-D80DA275C36C}"/>
              </a:ext>
            </a:extLst>
          </p:cNvPr>
          <p:cNvSpPr/>
          <p:nvPr/>
        </p:nvSpPr>
        <p:spPr>
          <a:xfrm>
            <a:off x="5122909" y="25038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墨家</a:t>
            </a:r>
          </a:p>
        </p:txBody>
      </p:sp>
    </p:spTree>
    <p:extLst>
      <p:ext uri="{BB962C8B-B14F-4D97-AF65-F5344CB8AC3E}">
        <p14:creationId xmlns:p14="http://schemas.microsoft.com/office/powerpoint/2010/main" val="27285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战国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战国七雄：韩国、赵国、魏国、楚国、燕国、齐国、秦国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6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2F3BAE6-12FD-D146-A3D9-8B8A8646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框架 1">
            <a:extLst>
              <a:ext uri="{FF2B5EF4-FFF2-40B4-BE49-F238E27FC236}">
                <a16:creationId xmlns:a16="http://schemas.microsoft.com/office/drawing/2014/main" id="{F0B4C047-A0F3-3142-B863-F31E3243F6FB}"/>
              </a:ext>
            </a:extLst>
          </p:cNvPr>
          <p:cNvSpPr/>
          <p:nvPr/>
        </p:nvSpPr>
        <p:spPr>
          <a:xfrm>
            <a:off x="7334655" y="3429000"/>
            <a:ext cx="453958" cy="82523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DC39CE-1DCE-854A-951F-77FD15E5A201}"/>
              </a:ext>
            </a:extLst>
          </p:cNvPr>
          <p:cNvSpPr txBox="1"/>
          <p:nvPr/>
        </p:nvSpPr>
        <p:spPr>
          <a:xfrm>
            <a:off x="8041532" y="390403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三家分晋</a:t>
            </a:r>
          </a:p>
        </p:txBody>
      </p:sp>
    </p:spTree>
    <p:extLst>
      <p:ext uri="{BB962C8B-B14F-4D97-AF65-F5344CB8AC3E}">
        <p14:creationId xmlns:p14="http://schemas.microsoft.com/office/powerpoint/2010/main" val="275866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1689CF-3CEA-444C-9D8E-E3941B9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</a:rPr>
              <a:t>列国变法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E1F03-E5F7-6744-9867-0A05106C5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吴子兵法：作者吴起，从鲁国</a:t>
            </a:r>
            <a:r>
              <a:rPr lang="en-US" altLang="zh-CN" sz="2000" dirty="0"/>
              <a:t>-</a:t>
            </a:r>
            <a:r>
              <a:rPr lang="zh-CN" altLang="en-US" sz="2000" dirty="0"/>
              <a:t>魏国</a:t>
            </a:r>
            <a:r>
              <a:rPr lang="en-US" altLang="zh-CN" sz="2000" dirty="0"/>
              <a:t>-</a:t>
            </a:r>
            <a:r>
              <a:rPr lang="zh-CN" altLang="en-US" sz="2000" dirty="0"/>
              <a:t>楚国任职，进行变法</a:t>
            </a:r>
            <a:endParaRPr lang="en-US" altLang="zh-CN" sz="2000" dirty="0"/>
          </a:p>
          <a:p>
            <a:r>
              <a:rPr lang="zh-CN" altLang="en-US" sz="2000" dirty="0"/>
              <a:t>商鞅变法：秦朝变法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68C89-1526-2D48-B964-F0508EEA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变法者由于打破了原始贵族的利益，同时是受到当政者的支持，一般在帝王死去后变法者一般下场都比较悲惨。</a:t>
            </a:r>
          </a:p>
        </p:txBody>
      </p:sp>
    </p:spTree>
    <p:extLst>
      <p:ext uri="{BB962C8B-B14F-4D97-AF65-F5344CB8AC3E}">
        <p14:creationId xmlns:p14="http://schemas.microsoft.com/office/powerpoint/2010/main" val="312048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文本, 应用程序&#10;&#10;描述已自动生成">
            <a:extLst>
              <a:ext uri="{FF2B5EF4-FFF2-40B4-BE49-F238E27FC236}">
                <a16:creationId xmlns:a16="http://schemas.microsoft.com/office/drawing/2014/main" id="{35D62765-8F19-E346-BA2E-C3A51865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968" y="643467"/>
            <a:ext cx="2298064" cy="5571065"/>
          </a:xfrm>
          <a:prstGeom prst="rect">
            <a:avLst/>
          </a:prstGeom>
          <a:ln>
            <a:noFill/>
          </a:ln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1689CF-3CEA-444C-9D8E-E3941B9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</a:rPr>
              <a:t>战国七雄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E1F03-E5F7-6744-9867-0A05106C5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孙膑和庞涓都是鬼谷子的徒弟，孙膑为齐国军师，庞涓为魏国的军师，也就是围魏救赵。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写了</a:t>
            </a:r>
            <a:r>
              <a:rPr lang="en-US" altLang="zh-CN" sz="2000" dirty="0"/>
              <a:t>《</a:t>
            </a:r>
            <a:r>
              <a:rPr lang="zh-CN" altLang="en-US" sz="2000" dirty="0"/>
              <a:t>孙膑兵法</a:t>
            </a:r>
            <a:r>
              <a:rPr lang="en-US" altLang="zh-CN" sz="2000" dirty="0"/>
              <a:t>》</a:t>
            </a:r>
            <a:endParaRPr lang="zh-CN" altLang="en-US" sz="2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68C89-1526-2D48-B964-F0508EEA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赵国廉颇和秦国的白起对战，廉颇利用守的策略抵御秦军。</a:t>
            </a:r>
            <a:endParaRPr lang="en-US" altLang="zh-CN" sz="2000" dirty="0"/>
          </a:p>
          <a:p>
            <a:r>
              <a:rPr lang="zh-CN" altLang="en-US" sz="2000" dirty="0"/>
              <a:t>白起利用反间计使得赵国霸主撤了廉颇，提拔了赵括，赵括只会纸上谈兵，中了白起的计策，最后大败。</a:t>
            </a:r>
          </a:p>
        </p:txBody>
      </p:sp>
    </p:spTree>
    <p:extLst>
      <p:ext uri="{BB962C8B-B14F-4D97-AF65-F5344CB8AC3E}">
        <p14:creationId xmlns:p14="http://schemas.microsoft.com/office/powerpoint/2010/main" val="985780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秦</a:t>
            </a:r>
            <a:endParaRPr kumimoji="1" lang="zh-CN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统一六国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97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DB0FA67-6EF0-7E43-9A87-D8154468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0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935A9-C495-5D49-A10E-9A4B8FB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秦原来是战国七雄的一个诸侯国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E6C99-B398-E94D-8ACC-5984D80D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商鞅变法提高的秦朝的综合国力，秦国经过商鞅变法后的</a:t>
            </a:r>
            <a:r>
              <a:rPr lang="en-US" altLang="zh-CN" dirty="0"/>
              <a:t>100</a:t>
            </a:r>
            <a:r>
              <a:rPr lang="zh-CN" altLang="en-US" dirty="0"/>
              <a:t>多年，最终秦始皇统一</a:t>
            </a:r>
            <a:r>
              <a:rPr lang="en-US" altLang="zh-CN" dirty="0"/>
              <a:t>6</a:t>
            </a:r>
            <a:r>
              <a:rPr lang="zh-CN" altLang="en-US" dirty="0"/>
              <a:t>国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03FC1E-EEFA-B845-BC84-EB8203D7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65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CC400E-6FF0-264D-8B1F-D591FE1B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秦国都城在关中的西安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CED44C2-4D6F-8C46-B478-EAC167C8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关东，在这个时候关指的是潼关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DB626A-1375-8B4A-9426-45871085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53" y="2675504"/>
            <a:ext cx="5609159" cy="2575379"/>
          </a:xfrm>
          <a:prstGeom prst="rect">
            <a:avLst/>
          </a:prstGeom>
        </p:spPr>
      </p:pic>
      <p:pic>
        <p:nvPicPr>
          <p:cNvPr id="8196" name="Picture 4" descr="图片">
            <a:extLst>
              <a:ext uri="{FF2B5EF4-FFF2-40B4-BE49-F238E27FC236}">
                <a16:creationId xmlns:a16="http://schemas.microsoft.com/office/drawing/2014/main" id="{EC3DE8EE-8065-D248-B7D2-66B109B4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73" y="2363246"/>
            <a:ext cx="3405865" cy="39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7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B89B9CD0-CEA4-5745-9E32-CC03FE82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08" y="0"/>
            <a:ext cx="5487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地图&#10;&#10;描述已自动生成">
            <a:extLst>
              <a:ext uri="{FF2B5EF4-FFF2-40B4-BE49-F238E27FC236}">
                <a16:creationId xmlns:a16="http://schemas.microsoft.com/office/drawing/2014/main" id="{13AD2236-32B4-1E41-90C4-531073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27" y="0"/>
            <a:ext cx="9667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BAABA9FC-7617-7940-BED5-2F890A9C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8" y="0"/>
            <a:ext cx="10327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60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42095864-5A69-174D-BFB7-F597D78E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609600"/>
            <a:ext cx="7493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两汉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dirty="0">
                <a:solidFill>
                  <a:srgbClr val="FFFFFF"/>
                </a:solidFill>
              </a:rPr>
              <a:t>项羽刘邦</a:t>
            </a:r>
            <a:endParaRPr kumimoji="1" lang="zh-CN" alt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92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4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66BD8C-DFD4-7546-85BA-24103F71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1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内容占位符 2">
            <a:extLst>
              <a:ext uri="{FF2B5EF4-FFF2-40B4-BE49-F238E27FC236}">
                <a16:creationId xmlns:a16="http://schemas.microsoft.com/office/drawing/2014/main" id="{729F5A0D-FA02-3E18-9596-FE5423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48666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19A4B54C-BBA6-2E41-8C95-F6D78132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2" y="1343889"/>
            <a:ext cx="4200262" cy="330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90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0A0609F3-30D8-A9B6-6D51-C0EE27406C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47483" y="891172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101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B78EC2-0B4E-504D-A913-BA361B6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汉朝皇帝列表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0F087A-8125-3848-8DA2-A05F2A474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汉高祖</a:t>
            </a:r>
            <a:r>
              <a:rPr lang="en-US" altLang="zh-CN" dirty="0"/>
              <a:t>-</a:t>
            </a:r>
            <a:r>
              <a:rPr lang="zh-CN" altLang="en-US" dirty="0"/>
              <a:t>刘邦</a:t>
            </a:r>
            <a:endParaRPr lang="en-US" altLang="zh-CN" dirty="0"/>
          </a:p>
          <a:p>
            <a:r>
              <a:rPr lang="zh-CN" altLang="en-US" dirty="0"/>
              <a:t>汉惠帝</a:t>
            </a:r>
            <a:r>
              <a:rPr lang="en-US" altLang="zh-CN" dirty="0"/>
              <a:t>-</a:t>
            </a:r>
            <a:r>
              <a:rPr lang="zh-CN" altLang="en-US" dirty="0"/>
              <a:t>实际是吕后统治</a:t>
            </a:r>
            <a:endParaRPr lang="en-US" altLang="zh-CN" dirty="0"/>
          </a:p>
          <a:p>
            <a:r>
              <a:rPr lang="zh-CN" altLang="en-US" dirty="0"/>
              <a:t>汉文帝汉景帝</a:t>
            </a:r>
            <a:r>
              <a:rPr lang="en-US" altLang="zh-CN" dirty="0"/>
              <a:t>-</a:t>
            </a:r>
            <a:r>
              <a:rPr lang="zh-CN" altLang="en-US" dirty="0"/>
              <a:t>又称文景之治</a:t>
            </a:r>
            <a:endParaRPr lang="en-US" altLang="zh-CN" dirty="0"/>
          </a:p>
          <a:p>
            <a:r>
              <a:rPr lang="zh-CN" altLang="en-US" dirty="0"/>
              <a:t>汉武帝</a:t>
            </a:r>
            <a:r>
              <a:rPr lang="en-US" altLang="zh-CN" dirty="0"/>
              <a:t>-</a:t>
            </a:r>
            <a:r>
              <a:rPr lang="zh-CN" altLang="en-US" dirty="0"/>
              <a:t>罢黜百家独尊儒术</a:t>
            </a:r>
            <a:r>
              <a:rPr lang="en-US" altLang="zh-CN" dirty="0"/>
              <a:t>-</a:t>
            </a:r>
            <a:r>
              <a:rPr lang="zh-CN" altLang="en-US" dirty="0"/>
              <a:t>加强中央集权</a:t>
            </a:r>
            <a:r>
              <a:rPr lang="en-US" altLang="zh-CN" dirty="0"/>
              <a:t>-</a:t>
            </a:r>
            <a:r>
              <a:rPr lang="zh-CN" altLang="en-US" dirty="0"/>
              <a:t>暴击匈奴</a:t>
            </a:r>
          </a:p>
        </p:txBody>
      </p:sp>
    </p:spTree>
    <p:extLst>
      <p:ext uri="{BB962C8B-B14F-4D97-AF65-F5344CB8AC3E}">
        <p14:creationId xmlns:p14="http://schemas.microsoft.com/office/powerpoint/2010/main" val="790701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21F35-2716-A145-9943-DCF3A6DC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两汉经学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72CB8-8CD3-6945-8E46-46950087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经：思想道德行为的规范</a:t>
            </a:r>
            <a:endParaRPr kumimoji="1" lang="en-US" altLang="zh-CN" dirty="0"/>
          </a:p>
          <a:p>
            <a:r>
              <a:rPr kumimoji="1" lang="zh-CN" altLang="en-US" dirty="0"/>
              <a:t>经学：由儒家思想发展而来，同时又融合了道家的思想。</a:t>
            </a:r>
            <a:endParaRPr kumimoji="1" lang="en-US" altLang="zh-CN" dirty="0"/>
          </a:p>
          <a:p>
            <a:r>
              <a:rPr kumimoji="1" lang="zh-CN" altLang="en-US" dirty="0"/>
              <a:t>四书：论语，孟子，大学，中庸</a:t>
            </a:r>
            <a:endParaRPr kumimoji="1" lang="en-US" altLang="zh-CN" dirty="0"/>
          </a:p>
          <a:p>
            <a:r>
              <a:rPr kumimoji="1" lang="zh-CN" altLang="en-US" dirty="0"/>
              <a:t>五经：诗、书、礼、周易、春秋</a:t>
            </a:r>
            <a:endParaRPr kumimoji="1" lang="en-US" altLang="zh-CN" dirty="0"/>
          </a:p>
          <a:p>
            <a:r>
              <a:rPr kumimoji="1" lang="zh-CN" altLang="en-US" dirty="0"/>
              <a:t>经纬：指的是古代织布中的竖线和恒线。</a:t>
            </a:r>
            <a:endParaRPr kumimoji="1" lang="en-US" altLang="zh-CN" dirty="0"/>
          </a:p>
          <a:p>
            <a:r>
              <a:rPr lang="zh-CN" alt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水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满</a:t>
            </a:r>
            <a:r>
              <a:rPr lang="zh-CN" alt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则溢，月满则亏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198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B44758-885D-BA46-9171-774035B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三国</a:t>
            </a:r>
            <a:endParaRPr kumimoji="1" lang="zh-CN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6EACD-453D-7C4D-B690-C62F0E53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400" dirty="0">
                <a:solidFill>
                  <a:srgbClr val="FFFFFF"/>
                </a:solidFill>
              </a:rPr>
              <a:t>魏蜀吴</a:t>
            </a:r>
            <a:endParaRPr kumimoji="1" lang="zh-CN" alt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86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A88688-B55B-D84A-BDDB-25B61520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0"/>
            <a:ext cx="980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4F09D0-6D24-A346-AD8F-C99680D67ADC}"/>
              </a:ext>
            </a:extLst>
          </p:cNvPr>
          <p:cNvSpPr txBox="1"/>
          <p:nvPr/>
        </p:nvSpPr>
        <p:spPr>
          <a:xfrm>
            <a:off x="7539789" y="5061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孙权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2A65CF-4DD8-0D4D-88F9-60CF0F2AD452}"/>
              </a:ext>
            </a:extLst>
          </p:cNvPr>
          <p:cNvSpPr txBox="1"/>
          <p:nvPr/>
        </p:nvSpPr>
        <p:spPr>
          <a:xfrm>
            <a:off x="6232358" y="49730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刘备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794B75-7088-6049-88D6-AFD7560F748D}"/>
              </a:ext>
            </a:extLst>
          </p:cNvPr>
          <p:cNvSpPr txBox="1"/>
          <p:nvPr/>
        </p:nvSpPr>
        <p:spPr>
          <a:xfrm>
            <a:off x="7539789" y="37538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曹操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860272-E42D-894D-AE85-EF49796EE4F6}"/>
              </a:ext>
            </a:extLst>
          </p:cNvPr>
          <p:cNvSpPr txBox="1"/>
          <p:nvPr/>
        </p:nvSpPr>
        <p:spPr>
          <a:xfrm>
            <a:off x="6986210" y="3522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董卓</a:t>
            </a:r>
          </a:p>
        </p:txBody>
      </p:sp>
      <p:sp>
        <p:nvSpPr>
          <p:cNvPr id="6" name="乘 5">
            <a:extLst>
              <a:ext uri="{FF2B5EF4-FFF2-40B4-BE49-F238E27FC236}">
                <a16:creationId xmlns:a16="http://schemas.microsoft.com/office/drawing/2014/main" id="{D36F0C43-863C-CB41-94A9-06DD58AF8AFE}"/>
              </a:ext>
            </a:extLst>
          </p:cNvPr>
          <p:cNvSpPr/>
          <p:nvPr/>
        </p:nvSpPr>
        <p:spPr>
          <a:xfrm>
            <a:off x="7397448" y="3891466"/>
            <a:ext cx="188685" cy="177372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1F8610-3F50-2649-8FC9-7F664464DEDD}"/>
              </a:ext>
            </a:extLst>
          </p:cNvPr>
          <p:cNvSpPr txBox="1"/>
          <p:nvPr/>
        </p:nvSpPr>
        <p:spPr>
          <a:xfrm>
            <a:off x="5811946" y="552948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/>
              <a:t>汉室宗亲，所以叫蜀汉</a:t>
            </a:r>
          </a:p>
        </p:txBody>
      </p:sp>
    </p:spTree>
    <p:extLst>
      <p:ext uri="{BB962C8B-B14F-4D97-AF65-F5344CB8AC3E}">
        <p14:creationId xmlns:p14="http://schemas.microsoft.com/office/powerpoint/2010/main" val="230001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C2FCC0-CE8C-EB45-AB47-890A04ADDD7E}"/>
              </a:ext>
            </a:extLst>
          </p:cNvPr>
          <p:cNvSpPr txBox="1"/>
          <p:nvPr/>
        </p:nvSpPr>
        <p:spPr>
          <a:xfrm>
            <a:off x="1883229" y="63740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良莠不分：粮食（良指谷，谷又叫</a:t>
            </a:r>
            <a:r>
              <a:rPr lang="zh-CN" altLang="en-US" b="0" i="0" u="none" strike="noStrike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稷、粟，亦称粱</a:t>
            </a:r>
            <a:r>
              <a:rPr kumimoji="1" lang="zh-CN" altLang="en-US" dirty="0"/>
              <a:t>）和狗尾巴草长的很像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10E184-A0F5-D04E-A732-E53B3AA9B2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4" y="1345910"/>
            <a:ext cx="3600000" cy="3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F5B58D-0F03-A94A-A368-28658FB781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50" y="1345910"/>
            <a:ext cx="3600000" cy="3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D98047-DD72-454B-B1E3-FEF0AB210326}"/>
              </a:ext>
            </a:extLst>
          </p:cNvPr>
          <p:cNvSpPr/>
          <p:nvPr/>
        </p:nvSpPr>
        <p:spPr>
          <a:xfrm>
            <a:off x="2784865" y="4927934"/>
            <a:ext cx="6609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谷子            狗尾巴草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2D459E-2E15-4741-B5AB-43E6707C832A}"/>
              </a:ext>
            </a:extLst>
          </p:cNvPr>
          <p:cNvSpPr txBox="1"/>
          <p:nvPr/>
        </p:nvSpPr>
        <p:spPr>
          <a:xfrm>
            <a:off x="1396647" y="5847993"/>
            <a:ext cx="848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五谷指：稻（俗称水稻、大米）、黍（</a:t>
            </a:r>
            <a:r>
              <a:rPr kumimoji="1" lang="en" altLang="zh-CN" dirty="0" err="1"/>
              <a:t>shǔ</a:t>
            </a:r>
            <a:r>
              <a:rPr kumimoji="1" lang="zh-CN" altLang="en" dirty="0"/>
              <a:t>，</a:t>
            </a:r>
            <a:r>
              <a:rPr kumimoji="1" lang="zh-CN" altLang="en-US" dirty="0"/>
              <a:t>俗称黄米）、</a:t>
            </a:r>
            <a:endParaRPr kumimoji="1" lang="en-US" altLang="zh-CN" dirty="0"/>
          </a:p>
          <a:p>
            <a:r>
              <a:rPr kumimoji="1" lang="zh-CN" altLang="en-US" dirty="0"/>
              <a:t>稷（</a:t>
            </a:r>
            <a:r>
              <a:rPr kumimoji="1" lang="en" altLang="zh-CN" dirty="0" err="1"/>
              <a:t>jì</a:t>
            </a:r>
            <a:r>
              <a:rPr kumimoji="1" lang="zh-CN" altLang="en" dirty="0"/>
              <a:t>，</a:t>
            </a:r>
            <a:r>
              <a:rPr kumimoji="1" lang="zh-CN" altLang="en-US" dirty="0"/>
              <a:t>又称粟，俗称小米）、麦（俗称小麦，制作面粉用）、菽（</a:t>
            </a:r>
            <a:r>
              <a:rPr kumimoji="1" lang="en" altLang="zh-CN" dirty="0" err="1"/>
              <a:t>shū</a:t>
            </a:r>
            <a:r>
              <a:rPr kumimoji="1" lang="zh-CN" altLang="en-US" dirty="0"/>
              <a:t>俗称大豆）</a:t>
            </a:r>
          </a:p>
        </p:txBody>
      </p:sp>
    </p:spTree>
    <p:extLst>
      <p:ext uri="{BB962C8B-B14F-4D97-AF65-F5344CB8AC3E}">
        <p14:creationId xmlns:p14="http://schemas.microsoft.com/office/powerpoint/2010/main" val="346333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6E1BD5-EA0A-3F48-9877-086B7C82296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五谷指：稻（俗称水稻、大米）、黍（</a:t>
            </a:r>
            <a:r>
              <a:rPr kumimoji="1" lang="en-US" altLang="zh-CN" sz="2200" dirty="0" err="1"/>
              <a:t>shǔ</a:t>
            </a:r>
            <a:r>
              <a:rPr kumimoji="1" lang="zh-CN" altLang="en-US" sz="2200" dirty="0"/>
              <a:t>，俗称黄米）、</a:t>
            </a:r>
            <a:endParaRPr kumimoji="1"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稷（</a:t>
            </a:r>
            <a:r>
              <a:rPr kumimoji="1" lang="en-US" altLang="zh-CN" sz="2200" dirty="0" err="1"/>
              <a:t>jì</a:t>
            </a:r>
            <a:r>
              <a:rPr kumimoji="1" lang="zh-CN" altLang="en-US" sz="2200" dirty="0"/>
              <a:t>，又称粟，俗称小米）、麦（俗称小麦，制作面粉用）、菽（</a:t>
            </a:r>
            <a:r>
              <a:rPr kumimoji="1" lang="en-US" altLang="zh-CN" sz="2200" dirty="0" err="1"/>
              <a:t>shū</a:t>
            </a:r>
            <a:r>
              <a:rPr kumimoji="1" lang="zh-CN" altLang="en-US" sz="2200" dirty="0"/>
              <a:t>俗称大豆）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FE27E8-B1F2-2F4F-8B91-B1B1B6D90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2" r="22643" b="2"/>
          <a:stretch/>
        </p:blipFill>
        <p:spPr>
          <a:xfrm>
            <a:off x="6329363" y="10"/>
            <a:ext cx="634365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421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C4275-D92E-564E-8930-F8EF652DE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" r="17535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52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377DF9-EB07-144A-A82A-DB8D3244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400" dirty="0">
                <a:latin typeface="+mn-lt"/>
              </a:rPr>
              <a:t>龙的传人由来：史前祖先祭祀所有图腾为龙的形状</a:t>
            </a:r>
            <a:br>
              <a:rPr kumimoji="1" lang="zh-CN" altLang="en-US" sz="3400" dirty="0">
                <a:latin typeface="+mn-lt"/>
              </a:rPr>
            </a:br>
            <a:endParaRPr kumimoji="1" lang="zh-CN" altLang="en-US" sz="3400" dirty="0">
              <a:latin typeface="+mn-l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AD143F-3C1E-4A47-9D31-142539CAC72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 dirty="0"/>
              <a:t>中华第一龙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F023A0-017E-C843-9CD4-E4C36A117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979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EBE36-7CF5-094F-B8BF-90CC0120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0080"/>
            <a:ext cx="444341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5400" dirty="0"/>
              <a:t>三皇五帝时期又叫远古时代</a:t>
            </a:r>
            <a:br>
              <a:rPr kumimoji="1" lang="en-US" altLang="zh-CN" sz="5400" dirty="0"/>
            </a:br>
            <a:endParaRPr kumimoji="1" lang="zh-CN" altLang="en-US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B2F81-05E7-174F-B954-BCAC150C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也叫邦国时代，是各个部落为一个联盟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公元前</a:t>
            </a:r>
            <a:r>
              <a:rPr kumimoji="1" lang="en-US" altLang="zh-CN" sz="2400" dirty="0"/>
              <a:t>3000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公元前</a:t>
            </a:r>
            <a:r>
              <a:rPr kumimoji="1" lang="en-US" altLang="zh-CN" sz="2400" dirty="0"/>
              <a:t>2000</a:t>
            </a:r>
            <a:r>
              <a:rPr kumimoji="1" lang="zh-CN" altLang="en-US" sz="2400" dirty="0"/>
              <a:t>年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5A7B0-09C6-984F-9BE1-10D0D6AB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" r="231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1C0618B-5353-3749-8E48-A933B2DEFA6A}"/>
              </a:ext>
            </a:extLst>
          </p:cNvPr>
          <p:cNvCxnSpPr/>
          <p:nvPr/>
        </p:nvCxnSpPr>
        <p:spPr>
          <a:xfrm flipH="1">
            <a:off x="6555179" y="5427023"/>
            <a:ext cx="3063834" cy="95002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E2B980AB-CBF4-F640-B1D7-39EE37340276}"/>
              </a:ext>
            </a:extLst>
          </p:cNvPr>
          <p:cNvCxnSpPr/>
          <p:nvPr/>
        </p:nvCxnSpPr>
        <p:spPr>
          <a:xfrm flipV="1">
            <a:off x="6412675" y="5130140"/>
            <a:ext cx="1888177" cy="1078636"/>
          </a:xfrm>
          <a:prstGeom prst="curvedConnector3">
            <a:avLst>
              <a:gd name="adj1" fmla="val 4434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AE0FF0C-E720-E84B-9871-F342CC3FE233}"/>
              </a:ext>
            </a:extLst>
          </p:cNvPr>
          <p:cNvSpPr txBox="1"/>
          <p:nvPr/>
        </p:nvSpPr>
        <p:spPr>
          <a:xfrm>
            <a:off x="8217725" y="6377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禅让制</a:t>
            </a:r>
          </a:p>
        </p:txBody>
      </p:sp>
    </p:spTree>
    <p:extLst>
      <p:ext uri="{BB962C8B-B14F-4D97-AF65-F5344CB8AC3E}">
        <p14:creationId xmlns:p14="http://schemas.microsoft.com/office/powerpoint/2010/main" val="63137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14931</TotalTime>
  <Words>1063</Words>
  <Application>Microsoft Macintosh PowerPoint</Application>
  <PresentationFormat>宽屏</PresentationFormat>
  <Paragraphs>106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等线</vt:lpstr>
      <vt:lpstr>等线 Light</vt:lpstr>
      <vt:lpstr>Arial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龙的传人由来：史前祖先祭祀所有图腾为龙的形状 </vt:lpstr>
      <vt:lpstr>三皇五帝时期又叫远古时代 </vt:lpstr>
      <vt:lpstr>PowerPoint 演示文稿</vt:lpstr>
      <vt:lpstr>夏</vt:lpstr>
      <vt:lpstr>PowerPoint 演示文稿</vt:lpstr>
      <vt:lpstr>开国皇帝：禹</vt:lpstr>
      <vt:lpstr>PowerPoint 演示文稿</vt:lpstr>
      <vt:lpstr>商</vt:lpstr>
      <vt:lpstr>PowerPoint 演示文稿</vt:lpstr>
      <vt:lpstr>开国皇帝：汤</vt:lpstr>
      <vt:lpstr>商代文明</vt:lpstr>
      <vt:lpstr>周</vt:lpstr>
      <vt:lpstr>PowerPoint 演示文稿</vt:lpstr>
      <vt:lpstr>开国皇帝：姬发</vt:lpstr>
      <vt:lpstr>周代发展</vt:lpstr>
      <vt:lpstr>春秋</vt:lpstr>
      <vt:lpstr>PowerPoint 演示文稿</vt:lpstr>
      <vt:lpstr>PowerPoint 演示文稿</vt:lpstr>
      <vt:lpstr>PowerPoint 演示文稿</vt:lpstr>
      <vt:lpstr>战国</vt:lpstr>
      <vt:lpstr>PowerPoint 演示文稿</vt:lpstr>
      <vt:lpstr>列国变法</vt:lpstr>
      <vt:lpstr>战国七雄</vt:lpstr>
      <vt:lpstr>秦</vt:lpstr>
      <vt:lpstr>PowerPoint 演示文稿</vt:lpstr>
      <vt:lpstr>秦原来是战国七雄的一个诸侯国</vt:lpstr>
      <vt:lpstr>秦国都城在关中的西安</vt:lpstr>
      <vt:lpstr>PowerPoint 演示文稿</vt:lpstr>
      <vt:lpstr>PowerPoint 演示文稿</vt:lpstr>
      <vt:lpstr>PowerPoint 演示文稿</vt:lpstr>
      <vt:lpstr>PowerPoint 演示文稿</vt:lpstr>
      <vt:lpstr>两汉</vt:lpstr>
      <vt:lpstr>PowerPoint 演示文稿</vt:lpstr>
      <vt:lpstr>PowerPoint 演示文稿</vt:lpstr>
      <vt:lpstr>PowerPoint 演示文稿</vt:lpstr>
      <vt:lpstr>汉朝皇帝列表</vt:lpstr>
      <vt:lpstr>两汉经学</vt:lpstr>
      <vt:lpstr>三国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A9378</dc:creator>
  <cp:lastModifiedBy>A9378</cp:lastModifiedBy>
  <cp:revision>56</cp:revision>
  <dcterms:created xsi:type="dcterms:W3CDTF">2023-02-01T04:02:39Z</dcterms:created>
  <dcterms:modified xsi:type="dcterms:W3CDTF">2023-03-20T12:37:39Z</dcterms:modified>
</cp:coreProperties>
</file>